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sldIdLst>
    <p:sldId id="257" r:id="rId5"/>
    <p:sldId id="269" r:id="rId6"/>
    <p:sldId id="268" r:id="rId7"/>
    <p:sldId id="272" r:id="rId8"/>
    <p:sldId id="266" r:id="rId9"/>
    <p:sldId id="270" r:id="rId10"/>
    <p:sldId id="267" r:id="rId11"/>
    <p:sldId id="271" r:id="rId12"/>
    <p:sldId id="274" r:id="rId13"/>
    <p:sldId id="275" r:id="rId14"/>
    <p:sldId id="276" r:id="rId15"/>
    <p:sldId id="281" r:id="rId16"/>
    <p:sldId id="279" r:id="rId17"/>
    <p:sldId id="280" r:id="rId18"/>
    <p:sldId id="273" r:id="rId19"/>
    <p:sldId id="277" r:id="rId20"/>
    <p:sldId id="282" r:id="rId21"/>
    <p:sldId id="265" r:id="rId2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4C81"/>
    <a:srgbClr val="66FF66"/>
    <a:srgbClr val="005B8F"/>
    <a:srgbClr val="899BB4"/>
    <a:srgbClr val="F2C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v312580\Desktop\Nov&#253;%20List%20Microsoft%20Excel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v312580\Desktop\Nov&#253;%20List%20Microsoft%20Excel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v312580\Downloads\P&#345;ehled%20cizinc&#367;%20v%20LK%20k%2031.12.2025%20-%20se&#345;azen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chemeClr val="tx1"/>
                </a:solidFill>
              </a:rPr>
              <a:t>Počet registrovaných skutků podle krajů</a:t>
            </a:r>
            <a:endParaRPr lang="en-US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List1!$D$7</c:f>
              <c:strCache>
                <c:ptCount val="1"/>
                <c:pt idx="0">
                  <c:v>SKUTKY registrované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53E-4686-A277-AD67FC24EF45}"/>
              </c:ext>
            </c:extLst>
          </c:dPt>
          <c:dLbls>
            <c:dLbl>
              <c:idx val="1"/>
              <c:layout>
                <c:manualLayout>
                  <c:x val="0"/>
                  <c:y val="-0.143518518518518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3E-4686-A277-AD67FC24EF45}"/>
                </c:ext>
              </c:extLst>
            </c:dLbl>
            <c:dLbl>
              <c:idx val="2"/>
              <c:layout>
                <c:manualLayout>
                  <c:x val="-2.5462668816039986E-17"/>
                  <c:y val="-0.115740740740740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3E-4686-A277-AD67FC24EF45}"/>
                </c:ext>
              </c:extLst>
            </c:dLbl>
            <c:dLbl>
              <c:idx val="3"/>
              <c:layout>
                <c:manualLayout>
                  <c:x val="-1.1111111111111162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3E-4686-A277-AD67FC24EF45}"/>
                </c:ext>
              </c:extLst>
            </c:dLbl>
            <c:dLbl>
              <c:idx val="4"/>
              <c:layout>
                <c:manualLayout>
                  <c:x val="2.7777777777777267E-3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3E-4686-A277-AD67FC24EF45}"/>
                </c:ext>
              </c:extLst>
            </c:dLbl>
            <c:dLbl>
              <c:idx val="5"/>
              <c:layout>
                <c:manualLayout>
                  <c:x val="-1.108562532637674E-2"/>
                  <c:y val="-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53E-4686-A277-AD67FC24EF45}"/>
                </c:ext>
              </c:extLst>
            </c:dLbl>
            <c:dLbl>
              <c:idx val="6"/>
              <c:layout>
                <c:manualLayout>
                  <c:x val="8.3142189947825549E-3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3E-4686-A277-AD67FC24EF45}"/>
                </c:ext>
              </c:extLst>
            </c:dLbl>
            <c:dLbl>
              <c:idx val="7"/>
              <c:layout>
                <c:manualLayout>
                  <c:x val="8.3142189947825549E-3"/>
                  <c:y val="-0.129629629629629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53E-4686-A277-AD67FC24EF45}"/>
                </c:ext>
              </c:extLst>
            </c:dLbl>
            <c:dLbl>
              <c:idx val="8"/>
              <c:layout>
                <c:manualLayout>
                  <c:x val="-1.01617058269525E-16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3E-4686-A277-AD67FC24EF45}"/>
                </c:ext>
              </c:extLst>
            </c:dLbl>
            <c:dLbl>
              <c:idx val="9"/>
              <c:layout>
                <c:manualLayout>
                  <c:x val="1.662843798956511E-2"/>
                  <c:y val="-0.152777777777777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3E-4686-A277-AD67FC24EF45}"/>
                </c:ext>
              </c:extLst>
            </c:dLbl>
            <c:dLbl>
              <c:idx val="10"/>
              <c:layout>
                <c:manualLayout>
                  <c:x val="0"/>
                  <c:y val="-7.8703703703703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53E-4686-A277-AD67FC24EF45}"/>
                </c:ext>
              </c:extLst>
            </c:dLbl>
            <c:dLbl>
              <c:idx val="11"/>
              <c:layout>
                <c:manualLayout>
                  <c:x val="8.3334224402297208E-3"/>
                  <c:y val="-0.185185185185185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3E-4686-A277-AD67FC24EF45}"/>
                </c:ext>
              </c:extLst>
            </c:dLbl>
            <c:dLbl>
              <c:idx val="12"/>
              <c:layout>
                <c:manualLayout>
                  <c:x val="2.7777777777777779E-3"/>
                  <c:y val="-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3E-4686-A277-AD67FC24EF45}"/>
                </c:ext>
              </c:extLst>
            </c:dLbl>
            <c:dLbl>
              <c:idx val="13"/>
              <c:layout>
                <c:manualLayout>
                  <c:x val="5.5491410713470269E-3"/>
                  <c:y val="-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3E-4686-A277-AD67FC24EF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List1!$E$6:$R$6</c:f>
              <c:strCache>
                <c:ptCount val="14"/>
                <c:pt idx="0">
                  <c:v>KRPA</c:v>
                </c:pt>
                <c:pt idx="1">
                  <c:v>KRPT</c:v>
                </c:pt>
                <c:pt idx="2">
                  <c:v>KRPS</c:v>
                </c:pt>
                <c:pt idx="3">
                  <c:v>KRPB</c:v>
                </c:pt>
                <c:pt idx="4">
                  <c:v>KRPU</c:v>
                </c:pt>
                <c:pt idx="5">
                  <c:v>KRPM</c:v>
                </c:pt>
                <c:pt idx="6">
                  <c:v>KRPP</c:v>
                </c:pt>
                <c:pt idx="7">
                  <c:v>KRPC</c:v>
                </c:pt>
                <c:pt idx="8">
                  <c:v>KRPL</c:v>
                </c:pt>
                <c:pt idx="9">
                  <c:v>KRPH</c:v>
                </c:pt>
                <c:pt idx="10">
                  <c:v>KRPZ</c:v>
                </c:pt>
                <c:pt idx="11">
                  <c:v>KRPJ</c:v>
                </c:pt>
                <c:pt idx="12">
                  <c:v>KRPE</c:v>
                </c:pt>
                <c:pt idx="13">
                  <c:v>KRPK</c:v>
                </c:pt>
              </c:strCache>
            </c:strRef>
          </c:cat>
          <c:val>
            <c:numRef>
              <c:f>List1!$E$7:$R$7</c:f>
              <c:numCache>
                <c:formatCode>#,##0</c:formatCode>
                <c:ptCount val="14"/>
                <c:pt idx="0">
                  <c:v>34853</c:v>
                </c:pt>
                <c:pt idx="1">
                  <c:v>21247</c:v>
                </c:pt>
                <c:pt idx="2">
                  <c:v>18496</c:v>
                </c:pt>
                <c:pt idx="3">
                  <c:v>17708</c:v>
                </c:pt>
                <c:pt idx="4">
                  <c:v>14651</c:v>
                </c:pt>
                <c:pt idx="5">
                  <c:v>9389</c:v>
                </c:pt>
                <c:pt idx="6">
                  <c:v>9244</c:v>
                </c:pt>
                <c:pt idx="7">
                  <c:v>8366</c:v>
                </c:pt>
                <c:pt idx="8">
                  <c:v>7924</c:v>
                </c:pt>
                <c:pt idx="9">
                  <c:v>7057</c:v>
                </c:pt>
                <c:pt idx="10">
                  <c:v>6037</c:v>
                </c:pt>
                <c:pt idx="11">
                  <c:v>5148</c:v>
                </c:pt>
                <c:pt idx="12">
                  <c:v>4976</c:v>
                </c:pt>
                <c:pt idx="13">
                  <c:v>4955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3E-4686-A277-AD67FC24EF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4071743"/>
        <c:axId val="1304061759"/>
      </c:barChart>
      <c:catAx>
        <c:axId val="1304071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4061759"/>
        <c:crosses val="autoZero"/>
        <c:auto val="1"/>
        <c:lblAlgn val="ctr"/>
        <c:lblOffset val="100"/>
        <c:noMultiLvlLbl val="0"/>
      </c:catAx>
      <c:valAx>
        <c:axId val="1304061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40717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chemeClr val="tx1"/>
                </a:solidFill>
              </a:rPr>
              <a:t>Objasněnost trestné činnosti podle krajů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F7-44E8-92A9-DE763628F9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List3!$C$8:$P$8</c:f>
              <c:strCache>
                <c:ptCount val="14"/>
                <c:pt idx="0">
                  <c:v>KRPU</c:v>
                </c:pt>
                <c:pt idx="1">
                  <c:v>KRPZ</c:v>
                </c:pt>
                <c:pt idx="2">
                  <c:v>KRPC</c:v>
                </c:pt>
                <c:pt idx="3">
                  <c:v>KRPE</c:v>
                </c:pt>
                <c:pt idx="4">
                  <c:v>KRPM</c:v>
                </c:pt>
                <c:pt idx="5">
                  <c:v>KRPT</c:v>
                </c:pt>
                <c:pt idx="6">
                  <c:v>KRPJ</c:v>
                </c:pt>
                <c:pt idx="7">
                  <c:v>KRPH</c:v>
                </c:pt>
                <c:pt idx="8">
                  <c:v>KRPK</c:v>
                </c:pt>
                <c:pt idx="9">
                  <c:v>KRPL</c:v>
                </c:pt>
                <c:pt idx="10">
                  <c:v>KRPP</c:v>
                </c:pt>
                <c:pt idx="11">
                  <c:v>KRPS</c:v>
                </c:pt>
                <c:pt idx="12">
                  <c:v>KRPB</c:v>
                </c:pt>
                <c:pt idx="13">
                  <c:v>KRPA</c:v>
                </c:pt>
              </c:strCache>
            </c:strRef>
          </c:cat>
          <c:val>
            <c:numRef>
              <c:f>List3!$C$9:$P$9</c:f>
              <c:numCache>
                <c:formatCode>0.0</c:formatCode>
                <c:ptCount val="14"/>
                <c:pt idx="0">
                  <c:v>60.391782130912567</c:v>
                </c:pt>
                <c:pt idx="1">
                  <c:v>56.534702666887526</c:v>
                </c:pt>
                <c:pt idx="2">
                  <c:v>55.7016495338274</c:v>
                </c:pt>
                <c:pt idx="3">
                  <c:v>55.004019292604504</c:v>
                </c:pt>
                <c:pt idx="4">
                  <c:v>54.936627968899778</c:v>
                </c:pt>
                <c:pt idx="5">
                  <c:v>54.271191226996756</c:v>
                </c:pt>
                <c:pt idx="6">
                  <c:v>53.982128982128984</c:v>
                </c:pt>
                <c:pt idx="7">
                  <c:v>53.209579141278169</c:v>
                </c:pt>
                <c:pt idx="8">
                  <c:v>53.057517658930379</c:v>
                </c:pt>
                <c:pt idx="9">
                  <c:v>46.983846542150431</c:v>
                </c:pt>
                <c:pt idx="10">
                  <c:v>42.124621376027697</c:v>
                </c:pt>
                <c:pt idx="11">
                  <c:v>41.938797577854672</c:v>
                </c:pt>
                <c:pt idx="12">
                  <c:v>37.265642647391005</c:v>
                </c:pt>
                <c:pt idx="13">
                  <c:v>26.809743781023158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F7-44E8-92A9-DE763628F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0523887"/>
        <c:axId val="1150521807"/>
      </c:barChart>
      <c:catAx>
        <c:axId val="1150523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50521807"/>
        <c:crosses val="autoZero"/>
        <c:auto val="1"/>
        <c:lblAlgn val="ctr"/>
        <c:lblOffset val="100"/>
        <c:noMultiLvlLbl val="0"/>
      </c:catAx>
      <c:valAx>
        <c:axId val="11505218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50523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Cel</a:t>
            </a:r>
            <a:r>
              <a:rPr lang="cs-CZ" dirty="0"/>
              <a:t>ková kriminalita 2025 rozdělená podle územních</a:t>
            </a:r>
            <a:r>
              <a:rPr lang="cs-CZ" baseline="0" dirty="0"/>
              <a:t> </a:t>
            </a:r>
            <a:r>
              <a:rPr lang="cs-CZ" dirty="0"/>
              <a:t>odborů</a:t>
            </a: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16854155730533682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List1!$A$3</c:f>
              <c:strCache>
                <c:ptCount val="1"/>
                <c:pt idx="0">
                  <c:v>Nápad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List1!$B$2:$E$2</c:f>
              <c:strCache>
                <c:ptCount val="4"/>
                <c:pt idx="0">
                  <c:v>Č. Lípa</c:v>
                </c:pt>
                <c:pt idx="1">
                  <c:v>Jablonec</c:v>
                </c:pt>
                <c:pt idx="2">
                  <c:v>Liberec</c:v>
                </c:pt>
                <c:pt idx="3">
                  <c:v>Semily</c:v>
                </c:pt>
              </c:strCache>
            </c:strRef>
          </c:cat>
          <c:val>
            <c:numRef>
              <c:f>List1!$B$3:$E$3</c:f>
              <c:numCache>
                <c:formatCode>#,##0</c:formatCode>
                <c:ptCount val="4"/>
                <c:pt idx="0">
                  <c:v>1797</c:v>
                </c:pt>
                <c:pt idx="1">
                  <c:v>1646</c:v>
                </c:pt>
                <c:pt idx="2">
                  <c:v>3754</c:v>
                </c:pt>
                <c:pt idx="3" formatCode="General">
                  <c:v>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66-459F-A8AF-264429C9D170}"/>
            </c:ext>
          </c:extLst>
        </c:ser>
        <c:ser>
          <c:idx val="1"/>
          <c:order val="1"/>
          <c:tx>
            <c:strRef>
              <c:f>List1!$A$4</c:f>
              <c:strCache>
                <c:ptCount val="1"/>
                <c:pt idx="0">
                  <c:v>Objasněnost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List1!$B$2:$E$2</c:f>
              <c:strCache>
                <c:ptCount val="4"/>
                <c:pt idx="0">
                  <c:v>Č. Lípa</c:v>
                </c:pt>
                <c:pt idx="1">
                  <c:v>Jablonec</c:v>
                </c:pt>
                <c:pt idx="2">
                  <c:v>Liberec</c:v>
                </c:pt>
                <c:pt idx="3">
                  <c:v>Semily</c:v>
                </c:pt>
              </c:strCache>
            </c:strRef>
          </c:cat>
          <c:val>
            <c:numRef>
              <c:f>List1!$B$4:$E$4</c:f>
              <c:numCache>
                <c:formatCode>General</c:formatCode>
                <c:ptCount val="4"/>
                <c:pt idx="0" formatCode="#,##0">
                  <c:v>912</c:v>
                </c:pt>
                <c:pt idx="1">
                  <c:v>802</c:v>
                </c:pt>
                <c:pt idx="2" formatCode="#,##0">
                  <c:v>1682</c:v>
                </c:pt>
                <c:pt idx="3">
                  <c:v>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66-459F-A8AF-264429C9D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6655008"/>
        <c:axId val="426663744"/>
      </c:barChart>
      <c:catAx>
        <c:axId val="42665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6663744"/>
        <c:crosses val="autoZero"/>
        <c:auto val="1"/>
        <c:lblAlgn val="ctr"/>
        <c:lblOffset val="100"/>
        <c:noMultiLvlLbl val="0"/>
      </c:catAx>
      <c:valAx>
        <c:axId val="426663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665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List1!$A$31</c:f>
              <c:strCache>
                <c:ptCount val="1"/>
                <c:pt idx="0">
                  <c:v>Celková kriminalita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B9-4BAC-B153-996B26D9CC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B9-4BAC-B153-996B26D9CC62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B9-4BAC-B153-996B26D9CC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B9-4BAC-B153-996B26D9CC62}"/>
              </c:ext>
            </c:extLst>
          </c:dPt>
          <c:dLbls>
            <c:dLbl>
              <c:idx val="0"/>
              <c:layout>
                <c:manualLayout>
                  <c:x val="-0.13573468941382327"/>
                  <c:y val="0.1404822834645669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B9-4BAC-B153-996B26D9CC62}"/>
                </c:ext>
              </c:extLst>
            </c:dLbl>
            <c:dLbl>
              <c:idx val="2"/>
              <c:layout>
                <c:manualLayout>
                  <c:x val="0.1325663823272091"/>
                  <c:y val="-0.1119561096529600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B9-4BAC-B153-996B26D9CC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List1!$B$30:$E$30</c:f>
              <c:strCache>
                <c:ptCount val="4"/>
                <c:pt idx="0">
                  <c:v>Č. Lípa</c:v>
                </c:pt>
                <c:pt idx="1">
                  <c:v>Jablonec</c:v>
                </c:pt>
                <c:pt idx="2">
                  <c:v>Liberec</c:v>
                </c:pt>
                <c:pt idx="3">
                  <c:v>Semily</c:v>
                </c:pt>
              </c:strCache>
            </c:strRef>
          </c:cat>
          <c:val>
            <c:numRef>
              <c:f>List1!$B$31:$E$31</c:f>
              <c:numCache>
                <c:formatCode>#,##0</c:formatCode>
                <c:ptCount val="4"/>
                <c:pt idx="0">
                  <c:v>1797</c:v>
                </c:pt>
                <c:pt idx="1">
                  <c:v>1646</c:v>
                </c:pt>
                <c:pt idx="2">
                  <c:v>3754</c:v>
                </c:pt>
                <c:pt idx="3" formatCode="General">
                  <c:v>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2B9-4BAC-B153-996B26D9C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Toxi</a:t>
            </a:r>
            <a:r>
              <a:rPr lang="cs-CZ"/>
              <a:t> kriminalita - srovnání</a:t>
            </a:r>
            <a:r>
              <a:rPr lang="cs-CZ" baseline="0"/>
              <a:t> let 2023- 2024</a:t>
            </a:r>
            <a:r>
              <a:rPr lang="en-US"/>
              <a:t> </a:t>
            </a:r>
          </a:p>
        </c:rich>
      </c:tx>
      <c:layout>
        <c:manualLayout>
          <c:xMode val="edge"/>
          <c:yMode val="edge"/>
          <c:x val="0.14085906092699346"/>
          <c:y val="1.26294979327069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List1!$I$4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List1!$J$3:$O$3</c:f>
              <c:strCache>
                <c:ptCount val="6"/>
                <c:pt idx="0">
                  <c:v>Celkem toxi</c:v>
                </c:pt>
                <c:pt idx="1">
                  <c:v>Výroba §283,286a)</c:v>
                </c:pt>
                <c:pt idx="2">
                  <c:v>šíření
 § 287</c:v>
                </c:pt>
                <c:pt idx="3">
                  <c:v>Přecho-vávání 
§ 284</c:v>
                </c:pt>
                <c:pt idx="4">
                  <c:v>Výroba §286</c:v>
                </c:pt>
                <c:pt idx="5">
                  <c:v>Pěstování § 285</c:v>
                </c:pt>
              </c:strCache>
            </c:strRef>
          </c:cat>
          <c:val>
            <c:numRef>
              <c:f>List1!$J$4:$O$4</c:f>
              <c:numCache>
                <c:formatCode>General</c:formatCode>
                <c:ptCount val="6"/>
                <c:pt idx="0">
                  <c:v>153</c:v>
                </c:pt>
                <c:pt idx="1">
                  <c:v>87</c:v>
                </c:pt>
                <c:pt idx="2">
                  <c:v>4</c:v>
                </c:pt>
                <c:pt idx="3">
                  <c:v>52</c:v>
                </c:pt>
                <c:pt idx="4">
                  <c:v>4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72-4A4D-ABE6-22F191BEBCC7}"/>
            </c:ext>
          </c:extLst>
        </c:ser>
        <c:ser>
          <c:idx val="1"/>
          <c:order val="1"/>
          <c:tx>
            <c:strRef>
              <c:f>List1!$I$5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List1!$J$3:$O$3</c:f>
              <c:strCache>
                <c:ptCount val="6"/>
                <c:pt idx="0">
                  <c:v>Celkem toxi</c:v>
                </c:pt>
                <c:pt idx="1">
                  <c:v>Výroba §283,286a)</c:v>
                </c:pt>
                <c:pt idx="2">
                  <c:v>šíření
 § 287</c:v>
                </c:pt>
                <c:pt idx="3">
                  <c:v>Přecho-vávání 
§ 284</c:v>
                </c:pt>
                <c:pt idx="4">
                  <c:v>Výroba §286</c:v>
                </c:pt>
                <c:pt idx="5">
                  <c:v>Pěstování § 285</c:v>
                </c:pt>
              </c:strCache>
            </c:strRef>
          </c:cat>
          <c:val>
            <c:numRef>
              <c:f>List1!$J$5:$O$5</c:f>
              <c:numCache>
                <c:formatCode>General</c:formatCode>
                <c:ptCount val="6"/>
                <c:pt idx="0">
                  <c:v>162</c:v>
                </c:pt>
                <c:pt idx="1">
                  <c:v>90</c:v>
                </c:pt>
                <c:pt idx="2">
                  <c:v>3</c:v>
                </c:pt>
                <c:pt idx="3">
                  <c:v>50</c:v>
                </c:pt>
                <c:pt idx="4">
                  <c:v>9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72-4A4D-ABE6-22F191BEBC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1659183"/>
        <c:axId val="1051660015"/>
      </c:barChart>
      <c:catAx>
        <c:axId val="1051659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51660015"/>
        <c:crosses val="autoZero"/>
        <c:auto val="1"/>
        <c:lblAlgn val="ctr"/>
        <c:lblOffset val="100"/>
        <c:noMultiLvlLbl val="0"/>
      </c:catAx>
      <c:valAx>
        <c:axId val="1051660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51659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Rozložení kyberkriminality</a:t>
            </a:r>
          </a:p>
        </c:rich>
      </c:tx>
      <c:layout>
        <c:manualLayout>
          <c:xMode val="edge"/>
          <c:yMode val="edge"/>
          <c:x val="0.30156657917760282"/>
          <c:y val="3.62811791383219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3344720909886264"/>
          <c:y val="0.21003374578177728"/>
          <c:w val="0.33105581802274714"/>
          <c:h val="0.67562411841376968"/>
        </c:manualLayout>
      </c:layout>
      <c:pie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16-4452-8FE9-923164D5C608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16-4452-8FE9-923164D5C608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16-4452-8FE9-923164D5C608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16-4452-8FE9-923164D5C60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8D4AFF8-3006-4A92-B427-E4598C906EA4}" type="CATEGORYNAME">
                      <a:rPr lang="en-US" sz="1050" smtClean="0">
                        <a:solidFill>
                          <a:srgbClr val="000000"/>
                        </a:solidFill>
                      </a:rPr>
                      <a:pPr/>
                      <a:t>[NÁZEV KATEGORIE]</a:t>
                    </a:fld>
                    <a:endParaRPr lang="en-US" sz="1050" baseline="0" dirty="0">
                      <a:solidFill>
                        <a:srgbClr val="000000"/>
                      </a:solidFill>
                    </a:endParaRPr>
                  </a:p>
                  <a:p>
                    <a:fld id="{068213B4-3A93-400D-BC3B-F74C70514121}" type="VALUE">
                      <a:rPr lang="en-US" sz="1050" baseline="0" smtClean="0">
                        <a:solidFill>
                          <a:srgbClr val="000000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116-4452-8FE9-923164D5C608}"/>
                </c:ext>
              </c:extLst>
            </c:dLbl>
            <c:dLbl>
              <c:idx val="1"/>
              <c:layout>
                <c:manualLayout>
                  <c:x val="-0.12806246719160105"/>
                  <c:y val="-0.138063099255450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1050" b="1" baseline="0" dirty="0">
                        <a:solidFill>
                          <a:srgbClr val="000000"/>
                        </a:solidFill>
                      </a:rPr>
                      <a:t>ÚO Jablonec n. N.</a:t>
                    </a:r>
                  </a:p>
                  <a:p>
                    <a:pPr>
                      <a:defRPr sz="1050" b="1">
                        <a:solidFill>
                          <a:srgbClr val="000000"/>
                        </a:solidFill>
                      </a:defRPr>
                    </a:pPr>
                    <a:r>
                      <a:rPr lang="es-ES" sz="1050" b="1" baseline="0" dirty="0">
                        <a:solidFill>
                          <a:srgbClr val="000000"/>
                        </a:solidFill>
                      </a:rPr>
                      <a:t> </a:t>
                    </a:r>
                    <a:fld id="{C34A6AE4-344A-4ED4-AD78-74F084E748B2}" type="VALUE">
                      <a:rPr lang="es-ES" sz="1050" b="1" baseline="0">
                        <a:solidFill>
                          <a:srgbClr val="000000"/>
                        </a:solidFill>
                      </a:rPr>
                      <a:pPr>
                        <a:defRPr sz="1050" b="1">
                          <a:solidFill>
                            <a:srgbClr val="000000"/>
                          </a:solidFill>
                        </a:defRPr>
                      </a:pPr>
                      <a:t>[HODNOTA]</a:t>
                    </a:fld>
                    <a:endParaRPr lang="es-ES" sz="1050" b="1" baseline="0" dirty="0">
                      <a:solidFill>
                        <a:srgbClr val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681102362204726"/>
                      <c:h val="0.1967800453514739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116-4452-8FE9-923164D5C608}"/>
                </c:ext>
              </c:extLst>
            </c:dLbl>
            <c:dLbl>
              <c:idx val="2"/>
              <c:layout>
                <c:manualLayout>
                  <c:x val="0.14780857392825897"/>
                  <c:y val="-0.11640580641705502"/>
                </c:manualLayout>
              </c:layout>
              <c:tx>
                <c:rich>
                  <a:bodyPr/>
                  <a:lstStyle/>
                  <a:p>
                    <a:fld id="{69AC3A00-4398-4CE9-9D81-6043B47CB7E0}" type="CATEGORYNAME">
                      <a:rPr lang="en-US" sz="1050" smtClean="0">
                        <a:solidFill>
                          <a:srgbClr val="000000"/>
                        </a:solidFill>
                      </a:rPr>
                      <a:pPr/>
                      <a:t>[NÁZEV KATEGORIE]</a:t>
                    </a:fld>
                    <a:r>
                      <a:rPr lang="en-US" sz="1050" baseline="0" dirty="0">
                        <a:solidFill>
                          <a:srgbClr val="000000"/>
                        </a:solidFill>
                      </a:rPr>
                      <a:t> </a:t>
                    </a:r>
                    <a:fld id="{32D65A76-C783-4334-9F28-0DF18AE8BF40}" type="VALUE">
                      <a:rPr lang="en-US" sz="1050" baseline="0">
                        <a:solidFill>
                          <a:srgbClr val="000000"/>
                        </a:solidFill>
                      </a:rPr>
                      <a:pPr/>
                      <a:t>[HODNOTA]</a:t>
                    </a:fld>
                    <a:endParaRPr lang="en-US" sz="1050" baseline="0" dirty="0">
                      <a:solidFill>
                        <a:srgbClr val="0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116-4452-8FE9-923164D5C60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8F26CA7-4E9B-435A-93E6-7AF400D8C4F6}" type="CATEGORYNAME">
                      <a:rPr lang="en-US" smtClean="0"/>
                      <a:pPr/>
                      <a:t>[NÁZEV KATEGORIE]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4BF9FFAE-C624-4310-98AF-1E4A12C7ED69}" type="VALUE">
                      <a:rPr lang="en-US" baseline="0"/>
                      <a:pPr/>
                      <a:t>[HODNOTA]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116-4452-8FE9-923164D5C6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List1!$C$38:$F$38</c:f>
              <c:strCache>
                <c:ptCount val="4"/>
                <c:pt idx="0">
                  <c:v>ÚO ČESKÁ LÍPA</c:v>
                </c:pt>
                <c:pt idx="1">
                  <c:v>ÚO JABLONEC NAD NISOU</c:v>
                </c:pt>
                <c:pt idx="2">
                  <c:v>ÚO LIBEREC</c:v>
                </c:pt>
                <c:pt idx="3">
                  <c:v>ÚO SEMILY</c:v>
                </c:pt>
              </c:strCache>
            </c:strRef>
          </c:cat>
          <c:val>
            <c:numRef>
              <c:f>List1!$C$39:$F$39</c:f>
              <c:numCache>
                <c:formatCode>General</c:formatCode>
                <c:ptCount val="4"/>
                <c:pt idx="0">
                  <c:v>224</c:v>
                </c:pt>
                <c:pt idx="1">
                  <c:v>265</c:v>
                </c:pt>
                <c:pt idx="2">
                  <c:v>414</c:v>
                </c:pt>
                <c:pt idx="3">
                  <c:v>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16-4452-8FE9-923164D5C6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188538383326813E-2"/>
          <c:y val="8.0229732534086856E-2"/>
          <c:w val="0.96313589265763033"/>
          <c:h val="0.91977018781931119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Usmrceno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dkEdge">
              <a:bevelT prst="angle"/>
              <a:bevelB prst="angle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bg2">
                  <a:lumMod val="85000"/>
                  <a:alpha val="90000"/>
                </a:schemeClr>
              </a:solidFill>
              <a:ln w="19050">
                <a:solidFill>
                  <a:schemeClr val="bg2">
                    <a:lumMod val="50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dkEdge">
                <a:bevelT prst="angle"/>
                <a:bevelB prst="angle"/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599-47AA-B810-73A57C8251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dkEdge">
                <a:bevelT prst="angle"/>
                <a:bevelB prst="angle"/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599-47AA-B810-73A57C825110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  <a:alpha val="90000"/>
                </a:schemeClr>
              </a:solidFill>
              <a:ln w="19050">
                <a:solidFill>
                  <a:schemeClr val="accent1">
                    <a:lumMod val="50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dkEdge">
                <a:bevelT prst="angle"/>
                <a:bevelB prst="angle"/>
                <a:contourClr>
                  <a:schemeClr val="accent1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599-47AA-B810-73A57C825110}"/>
              </c:ext>
            </c:extLst>
          </c:dPt>
          <c:dPt>
            <c:idx val="3"/>
            <c:bubble3D val="0"/>
            <c:spPr>
              <a:solidFill>
                <a:schemeClr val="tx2">
                  <a:lumMod val="40000"/>
                  <a:lumOff val="60000"/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dkEdge">
                <a:bevelT prst="angle"/>
                <a:bevelB prst="angle"/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599-47AA-B810-73A57C825110}"/>
              </c:ext>
            </c:extLst>
          </c:dPt>
          <c:dPt>
            <c:idx val="4"/>
            <c:bubble3D val="0"/>
            <c:spPr>
              <a:solidFill>
                <a:schemeClr val="tx1">
                  <a:lumMod val="75000"/>
                  <a:lumOff val="25000"/>
                  <a:alpha val="90000"/>
                </a:schemeClr>
              </a:solidFill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dkEdge">
                <a:bevelT prst="angle"/>
                <a:bevelB prst="angle"/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599-47AA-B810-73A57C825110}"/>
              </c:ext>
            </c:extLst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dkEdge">
                <a:bevelT prst="angle"/>
                <a:bevelB prst="angle"/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599-47AA-B810-73A57C825110}"/>
              </c:ext>
            </c:extLst>
          </c:dPt>
          <c:dLbls>
            <c:dLbl>
              <c:idx val="0"/>
              <c:layout>
                <c:manualLayout>
                  <c:x val="2.7968678816806692E-2"/>
                  <c:y val="5.591595118536959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>
                        <a:solidFill>
                          <a:schemeClr val="tx1"/>
                        </a:solidFill>
                      </a:rPr>
                      <a:t>řidiči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dirty="0" err="1">
                        <a:solidFill>
                          <a:schemeClr val="tx1"/>
                        </a:solidFill>
                      </a:rPr>
                      <a:t>motocyklu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4FD4165C-AC8E-468A-A161-F3D12FC3C650}" type="VALU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bg2">
                      <a:lumMod val="6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28560238228039"/>
                      <c:h val="0.188809296233814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599-47AA-B810-73A57C825110}"/>
                </c:ext>
              </c:extLst>
            </c:dLbl>
            <c:dLbl>
              <c:idx val="1"/>
              <c:layout>
                <c:manualLayout>
                  <c:x val="-9.4615841026875841E-2"/>
                  <c:y val="-0.113289997074473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>
                        <a:solidFill>
                          <a:schemeClr val="tx1"/>
                        </a:solidFill>
                      </a:rPr>
                      <a:t>chodci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54ABC766-1626-4AE2-8383-2D760560D10A}" type="VALU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bg1">
                    <a:alpha val="90000"/>
                  </a:schemeClr>
                </a:solidFill>
                <a:ln w="1270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28560238228039"/>
                      <c:h val="0.123870650105972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599-47AA-B810-73A57C825110}"/>
                </c:ext>
              </c:extLst>
            </c:dLbl>
            <c:dLbl>
              <c:idx val="2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 err="1">
                        <a:solidFill>
                          <a:schemeClr val="tx1"/>
                        </a:solidFill>
                      </a:rPr>
                      <a:t>řidiči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aseline="0" dirty="0" err="1">
                        <a:solidFill>
                          <a:schemeClr val="tx1"/>
                        </a:solidFill>
                      </a:rPr>
                      <a:t>osobních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aseline="0" dirty="0" err="1">
                        <a:solidFill>
                          <a:schemeClr val="tx1"/>
                        </a:solidFill>
                      </a:rPr>
                      <a:t>vozidel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C3540FEF-A16D-4D1A-B201-D169233A4085}" type="VALU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tx2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599-47AA-B810-73A57C825110}"/>
                </c:ext>
              </c:extLst>
            </c:dLbl>
            <c:dLbl>
              <c:idx val="3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>
                        <a:solidFill>
                          <a:schemeClr val="tx1"/>
                        </a:solidFill>
                      </a:rPr>
                      <a:t>cyklista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20E18DEB-0202-45C4-B7AF-C8DC2B4729D2}" type="VALUE">
                      <a:rPr lang="en-US" baseline="0" dirty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>
                      <a:lumMod val="60000"/>
                      <a:lumOff val="4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599-47AA-B810-73A57C825110}"/>
                </c:ext>
              </c:extLst>
            </c:dLbl>
            <c:dLbl>
              <c:idx val="4"/>
              <c:layout>
                <c:manualLayout>
                  <c:x val="0.18738753746459649"/>
                  <c:y val="2.781251031419800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 err="1">
                        <a:solidFill>
                          <a:schemeClr val="tx1"/>
                        </a:solidFill>
                      </a:rPr>
                      <a:t>spolujezdci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C43BCD17-C1E6-4155-B3E4-89DCEB9A9DE4}" type="VALU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bg1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2414212810144"/>
                      <c:h val="0.104226527035185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599-47AA-B810-73A57C825110}"/>
                </c:ext>
              </c:extLst>
            </c:dLbl>
            <c:dLbl>
              <c:idx val="5"/>
              <c:layout>
                <c:manualLayout>
                  <c:x val="0.13183101034093359"/>
                  <c:y val="0.16473690110454137"/>
                </c:manualLayout>
              </c:layout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006699"/>
                  </a:solidFill>
                  <a:round/>
                </a:ln>
                <a:effectLst>
                  <a:outerShdw blurRad="50800" dist="38100" dir="2700000" algn="tl" rotWithShape="0">
                    <a:srgbClr val="006699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599-47AA-B810-73A57C825110}"/>
                </c:ext>
              </c:extLst>
            </c:dLbl>
            <c:spPr>
              <a:solidFill>
                <a:srgbClr val="FFFFFF">
                  <a:alpha val="90000"/>
                </a:srgbClr>
              </a:solidFill>
              <a:ln w="12700" cap="flat" cmpd="sng" algn="ctr">
                <a:solidFill>
                  <a:srgbClr val="006699"/>
                </a:solidFill>
                <a:round/>
              </a:ln>
              <a:effectLst>
                <a:outerShdw blurRad="50800" dist="38100" dir="2700000" algn="tl" rotWithShape="0">
                  <a:srgbClr val="006699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Řidič motocyklu</c:v>
                </c:pt>
                <c:pt idx="1">
                  <c:v>Chodec</c:v>
                </c:pt>
                <c:pt idx="2">
                  <c:v>Řidič os. vozidla</c:v>
                </c:pt>
                <c:pt idx="3">
                  <c:v>Cyklista</c:v>
                </c:pt>
                <c:pt idx="4">
                  <c:v>Spolujezdec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9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99-47AA-B810-73A57C825110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List3!$N$27:$N$28</c:f>
              <c:strCache>
                <c:ptCount val="2"/>
                <c:pt idx="0">
                  <c:v>systemizovaná místa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5.7435891251266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23-4150-824D-C55C8973D1C2}"/>
                </c:ext>
              </c:extLst>
            </c:dLbl>
            <c:dLbl>
              <c:idx val="1"/>
              <c:layout>
                <c:manualLayout>
                  <c:x val="-4.6193692088311914E-17"/>
                  <c:y val="-6.0170933691803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23-4150-824D-C55C8973D1C2}"/>
                </c:ext>
              </c:extLst>
            </c:dLbl>
            <c:dLbl>
              <c:idx val="2"/>
              <c:layout>
                <c:manualLayout>
                  <c:x val="-1.2598425196851317E-3"/>
                  <c:y val="-5.19658063701938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23-4150-824D-C55C8973D1C2}"/>
                </c:ext>
              </c:extLst>
            </c:dLbl>
            <c:dLbl>
              <c:idx val="3"/>
              <c:layout>
                <c:manualLayout>
                  <c:x val="-1.2598425196851317E-3"/>
                  <c:y val="-4.6495721489120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23-4150-824D-C55C8973D1C2}"/>
                </c:ext>
              </c:extLst>
            </c:dLbl>
            <c:dLbl>
              <c:idx val="4"/>
              <c:layout>
                <c:manualLayout>
                  <c:x val="-3.7795275590551181E-3"/>
                  <c:y val="-6.017093369180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23-4150-824D-C55C8973D1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List3!$M$29:$M$33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List3!$N$29:$N$33</c:f>
              <c:numCache>
                <c:formatCode>General</c:formatCode>
                <c:ptCount val="5"/>
                <c:pt idx="0">
                  <c:v>1430</c:v>
                </c:pt>
                <c:pt idx="1">
                  <c:v>1437</c:v>
                </c:pt>
                <c:pt idx="2">
                  <c:v>1453</c:v>
                </c:pt>
                <c:pt idx="3">
                  <c:v>1453</c:v>
                </c:pt>
                <c:pt idx="4">
                  <c:v>1453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23-4150-824D-C55C8973D1C2}"/>
            </c:ext>
          </c:extLst>
        </c:ser>
        <c:ser>
          <c:idx val="1"/>
          <c:order val="1"/>
          <c:tx>
            <c:strRef>
              <c:f>List3!$O$27:$O$28</c:f>
              <c:strCache>
                <c:ptCount val="2"/>
                <c:pt idx="0">
                  <c:v>skutečný stav policistů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2598425196850625E-3"/>
                  <c:y val="-5.1965806370193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23-4150-824D-C55C8973D1C2}"/>
                </c:ext>
              </c:extLst>
            </c:dLbl>
            <c:dLbl>
              <c:idx val="1"/>
              <c:layout>
                <c:manualLayout>
                  <c:x val="-4.6193692088311914E-17"/>
                  <c:y val="-7.111110345394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23-4150-824D-C55C8973D1C2}"/>
                </c:ext>
              </c:extLst>
            </c:dLbl>
            <c:dLbl>
              <c:idx val="2"/>
              <c:layout>
                <c:manualLayout>
                  <c:x val="0"/>
                  <c:y val="-6.0170933691803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23-4150-824D-C55C8973D1C2}"/>
                </c:ext>
              </c:extLst>
            </c:dLbl>
            <c:dLbl>
              <c:idx val="3"/>
              <c:layout>
                <c:manualLayout>
                  <c:x val="-1.2598425196851317E-3"/>
                  <c:y val="-7.111110345394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323-4150-824D-C55C8973D1C2}"/>
                </c:ext>
              </c:extLst>
            </c:dLbl>
            <c:dLbl>
              <c:idx val="4"/>
              <c:layout>
                <c:manualLayout>
                  <c:x val="-2.0157480314960629E-2"/>
                  <c:y val="-7.9316230775559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323-4150-824D-C55C8973D1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List3!$M$29:$M$33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List3!$O$29:$O$33</c:f>
              <c:numCache>
                <c:formatCode>General</c:formatCode>
                <c:ptCount val="5"/>
                <c:pt idx="0">
                  <c:v>1256</c:v>
                </c:pt>
                <c:pt idx="1">
                  <c:v>1215</c:v>
                </c:pt>
                <c:pt idx="2">
                  <c:v>1247</c:v>
                </c:pt>
                <c:pt idx="3">
                  <c:v>1225</c:v>
                </c:pt>
                <c:pt idx="4">
                  <c:v>1234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23-4150-824D-C55C8973D1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4857648"/>
        <c:axId val="554860976"/>
      </c:lineChart>
      <c:catAx>
        <c:axId val="55485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54860976"/>
        <c:crosses val="autoZero"/>
        <c:auto val="1"/>
        <c:lblAlgn val="ctr"/>
        <c:lblOffset val="100"/>
        <c:noMultiLvlLbl val="0"/>
      </c:catAx>
      <c:valAx>
        <c:axId val="55486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54857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0.4837</cdr:x>
      <cdr:y>0.82302</cdr:y>
    </cdr:from>
    <cdr:to>
      <cdr:x>0.5</cdr:x>
      <cdr:y>0.83987</cdr:y>
    </cdr:to>
    <cdr:sp macro="" textlink="">
      <cdr:nvSpPr>
        <cdr:cNvPr id="2" name="Rovnoramenný trojúhelník 1"/>
        <cdr:cNvSpPr/>
      </cdr:nvSpPr>
      <cdr:spPr>
        <a:xfrm xmlns:a="http://schemas.openxmlformats.org/drawingml/2006/main">
          <a:off x="2303252" y="2482831"/>
          <a:ext cx="77638" cy="50835"/>
        </a:xfrm>
        <a:prstGeom xmlns:a="http://schemas.openxmlformats.org/drawingml/2006/main" prst="triangle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6B50C-F469-491B-B67E-83863A32E238}" type="datetimeFigureOut">
              <a:rPr lang="cs-CZ" smtClean="0"/>
              <a:t>3.3.2026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6F34-F558-41C1-9DAF-31CAED88B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47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Easily</a:t>
            </a:r>
            <a:r>
              <a:rPr lang="en-US" baseline="0" dirty="0"/>
              <a:t> change photo. Please click on the 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icon in the center of the holder and choose an image on your computer.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you added the image send it to back (Right click on the image &gt; Send to Back).</a:t>
            </a:r>
            <a:endParaRPr lang="uk-UA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6672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80000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80000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59943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185838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856975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2549111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40107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 nové části - modrá alternati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1702293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647698" y="1522174"/>
            <a:ext cx="4860000" cy="46440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867699" y="1522174"/>
            <a:ext cx="4860000" cy="46440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515812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 (bez grafiky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2"/>
          </p:nvPr>
        </p:nvSpPr>
        <p:spPr>
          <a:xfrm>
            <a:off x="647698" y="1522174"/>
            <a:ext cx="10080625" cy="46440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87194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28259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753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5710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80000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80000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4167387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55986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1874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125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5827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28768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otace a obrázek/graf/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13" hasCustomPrompt="1"/>
          </p:nvPr>
        </p:nvSpPr>
        <p:spPr>
          <a:xfrm>
            <a:off x="4427699" y="1522737"/>
            <a:ext cx="6300000" cy="464343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cs-CZ" dirty="0"/>
              <a:t>Obrázek, graf, multimédia</a:t>
            </a:r>
          </a:p>
        </p:txBody>
      </p:sp>
    </p:spTree>
    <p:extLst>
      <p:ext uri="{BB962C8B-B14F-4D97-AF65-F5344CB8AC3E}">
        <p14:creationId xmlns:p14="http://schemas.microsoft.com/office/powerpoint/2010/main" val="2772395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87168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3142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463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499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80000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80000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7784677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e zna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7858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bez znak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90194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á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cs-CZ"/>
              <a:t>22.01.2024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8" y="1447799"/>
            <a:ext cx="10080000" cy="4644000"/>
          </a:xfrm>
          <a:ln>
            <a:noFill/>
          </a:ln>
        </p:spPr>
        <p:txBody>
          <a:bodyPr tIns="180000">
            <a:normAutofit/>
          </a:bodyPr>
          <a:lstStyle>
            <a:lvl1pPr marL="0" indent="0" algn="ctr">
              <a:buNone/>
              <a:defRPr sz="2400" b="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Prostor pro vizitku, poděkování, výzvu k akci</a:t>
            </a:r>
          </a:p>
        </p:txBody>
      </p:sp>
    </p:spTree>
    <p:extLst>
      <p:ext uri="{BB962C8B-B14F-4D97-AF65-F5344CB8AC3E}">
        <p14:creationId xmlns:p14="http://schemas.microsoft.com/office/powerpoint/2010/main" val="3530950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81015" y="6341088"/>
            <a:ext cx="829970" cy="365125"/>
          </a:xfr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B8D05105-4FB6-CB42-ABFE-8C986FE9854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928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80000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80000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229711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89647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914321"/>
            <a:ext cx="989647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73278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 (základní sníme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004C81">
                    <a:alpha val="50000"/>
                  </a:srgbClr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83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124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004C81">
                    <a:alpha val="50000"/>
                  </a:srgbClr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86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11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jp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47699" y="252000"/>
            <a:ext cx="100800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47699" y="1522455"/>
            <a:ext cx="10080000" cy="464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47698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alpha val="50000"/>
                  </a:schemeClr>
                </a:solidFill>
              </a:defRPr>
            </a:lvl1pPr>
          </a:lstStyle>
          <a:p>
            <a:r>
              <a:rPr lang="cs-CZ"/>
              <a:t>22.01.2024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9648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alpha val="50000"/>
                  </a:schemeClr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614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1" r:id="rId3"/>
    <p:sldLayoutId id="2147483660" r:id="rId4"/>
    <p:sldLayoutId id="2147483662" r:id="rId5"/>
    <p:sldLayoutId id="2147483650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6" r:id="rId14"/>
    <p:sldLayoutId id="2147483670" r:id="rId15"/>
    <p:sldLayoutId id="2147483671" r:id="rId16"/>
    <p:sldLayoutId id="2147483672" r:id="rId17"/>
    <p:sldLayoutId id="2147483675" r:id="rId18"/>
    <p:sldLayoutId id="2147483673" r:id="rId19"/>
    <p:sldLayoutId id="2147483674" r:id="rId20"/>
    <p:sldLayoutId id="2147483683" r:id="rId21"/>
    <p:sldLayoutId id="2147483684" r:id="rId22"/>
    <p:sldLayoutId id="2147483685" r:id="rId23"/>
    <p:sldLayoutId id="2147483686" r:id="rId24"/>
    <p:sldLayoutId id="2147483699" r:id="rId25"/>
    <p:sldLayoutId id="2147483677" r:id="rId26"/>
    <p:sldLayoutId id="2147483678" r:id="rId27"/>
    <p:sldLayoutId id="2147483679" r:id="rId28"/>
    <p:sldLayoutId id="2147483680" r:id="rId29"/>
    <p:sldLayoutId id="2147483682" r:id="rId30"/>
    <p:sldLayoutId id="2147483681" r:id="rId31"/>
    <p:sldLayoutId id="2147483658" r:id="rId32"/>
    <p:sldLayoutId id="2147483700" r:id="rId3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600" b="1" kern="1200">
          <a:solidFill>
            <a:srgbClr val="004C8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3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45442" cy="3439959"/>
          </a:xfrm>
        </p:spPr>
        <p:txBody>
          <a:bodyPr>
            <a:normAutofit fontScale="90000"/>
          </a:bodyPr>
          <a:lstStyle/>
          <a:p>
            <a:r>
              <a:rPr lang="cs-CZ" sz="4400" dirty="0"/>
              <a:t>Krajské ředitelství policie Libereckého kraje</a:t>
            </a:r>
            <a:r>
              <a:rPr lang="cs-CZ" dirty="0"/>
              <a:t>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BILANČNÍ ZPRÁVA ZA ROK 2025</a:t>
            </a:r>
          </a:p>
        </p:txBody>
      </p:sp>
    </p:spTree>
    <p:extLst>
      <p:ext uri="{BB962C8B-B14F-4D97-AF65-F5344CB8AC3E}">
        <p14:creationId xmlns:p14="http://schemas.microsoft.com/office/powerpoint/2010/main" val="95329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kriminality KŘP-L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6CAE-316C-4999-A2F1-701632D67F4D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7698" y="1495488"/>
            <a:ext cx="10080000" cy="4643438"/>
          </a:xfrm>
        </p:spPr>
        <p:txBody>
          <a:bodyPr/>
          <a:lstStyle/>
          <a:p>
            <a:r>
              <a:rPr lang="cs-CZ" dirty="0"/>
              <a:t>Drogy ve veřejném prostoru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825676"/>
              </p:ext>
            </p:extLst>
          </p:nvPr>
        </p:nvGraphicFramePr>
        <p:xfrm>
          <a:off x="647699" y="2018580"/>
          <a:ext cx="10080627" cy="36748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2256">
                  <a:extLst>
                    <a:ext uri="{9D8B030D-6E8A-4147-A177-3AD203B41FA5}">
                      <a16:colId xmlns:a16="http://schemas.microsoft.com/office/drawing/2014/main" val="221091402"/>
                    </a:ext>
                  </a:extLst>
                </a:gridCol>
                <a:gridCol w="634408">
                  <a:extLst>
                    <a:ext uri="{9D8B030D-6E8A-4147-A177-3AD203B41FA5}">
                      <a16:colId xmlns:a16="http://schemas.microsoft.com/office/drawing/2014/main" val="3738026146"/>
                    </a:ext>
                  </a:extLst>
                </a:gridCol>
                <a:gridCol w="709676">
                  <a:extLst>
                    <a:ext uri="{9D8B030D-6E8A-4147-A177-3AD203B41FA5}">
                      <a16:colId xmlns:a16="http://schemas.microsoft.com/office/drawing/2014/main" val="2499078140"/>
                    </a:ext>
                  </a:extLst>
                </a:gridCol>
                <a:gridCol w="709676">
                  <a:extLst>
                    <a:ext uri="{9D8B030D-6E8A-4147-A177-3AD203B41FA5}">
                      <a16:colId xmlns:a16="http://schemas.microsoft.com/office/drawing/2014/main" val="3217914276"/>
                    </a:ext>
                  </a:extLst>
                </a:gridCol>
                <a:gridCol w="666666">
                  <a:extLst>
                    <a:ext uri="{9D8B030D-6E8A-4147-A177-3AD203B41FA5}">
                      <a16:colId xmlns:a16="http://schemas.microsoft.com/office/drawing/2014/main" val="1942590588"/>
                    </a:ext>
                  </a:extLst>
                </a:gridCol>
                <a:gridCol w="698924">
                  <a:extLst>
                    <a:ext uri="{9D8B030D-6E8A-4147-A177-3AD203B41FA5}">
                      <a16:colId xmlns:a16="http://schemas.microsoft.com/office/drawing/2014/main" val="2233005352"/>
                    </a:ext>
                  </a:extLst>
                </a:gridCol>
                <a:gridCol w="576876">
                  <a:extLst>
                    <a:ext uri="{9D8B030D-6E8A-4147-A177-3AD203B41FA5}">
                      <a16:colId xmlns:a16="http://schemas.microsoft.com/office/drawing/2014/main" val="2094843872"/>
                    </a:ext>
                  </a:extLst>
                </a:gridCol>
                <a:gridCol w="871268">
                  <a:extLst>
                    <a:ext uri="{9D8B030D-6E8A-4147-A177-3AD203B41FA5}">
                      <a16:colId xmlns:a16="http://schemas.microsoft.com/office/drawing/2014/main" val="4138575843"/>
                    </a:ext>
                  </a:extLst>
                </a:gridCol>
                <a:gridCol w="928196">
                  <a:extLst>
                    <a:ext uri="{9D8B030D-6E8A-4147-A177-3AD203B41FA5}">
                      <a16:colId xmlns:a16="http://schemas.microsoft.com/office/drawing/2014/main" val="903139619"/>
                    </a:ext>
                  </a:extLst>
                </a:gridCol>
                <a:gridCol w="943736">
                  <a:extLst>
                    <a:ext uri="{9D8B030D-6E8A-4147-A177-3AD203B41FA5}">
                      <a16:colId xmlns:a16="http://schemas.microsoft.com/office/drawing/2014/main" val="2267986744"/>
                    </a:ext>
                  </a:extLst>
                </a:gridCol>
                <a:gridCol w="720239">
                  <a:extLst>
                    <a:ext uri="{9D8B030D-6E8A-4147-A177-3AD203B41FA5}">
                      <a16:colId xmlns:a16="http://schemas.microsoft.com/office/drawing/2014/main" val="1979817304"/>
                    </a:ext>
                  </a:extLst>
                </a:gridCol>
                <a:gridCol w="814514">
                  <a:extLst>
                    <a:ext uri="{9D8B030D-6E8A-4147-A177-3AD203B41FA5}">
                      <a16:colId xmlns:a16="http://schemas.microsoft.com/office/drawing/2014/main" val="2046837838"/>
                    </a:ext>
                  </a:extLst>
                </a:gridCol>
                <a:gridCol w="774192">
                  <a:extLst>
                    <a:ext uri="{9D8B030D-6E8A-4147-A177-3AD203B41FA5}">
                      <a16:colId xmlns:a16="http://schemas.microsoft.com/office/drawing/2014/main" val="1330495704"/>
                    </a:ext>
                  </a:extLst>
                </a:gridCol>
              </a:tblGrid>
              <a:tr h="4454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ÚO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  <a:latin typeface="+mj-lt"/>
                        </a:rPr>
                        <a:t>TOXI přestupky 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  <a:latin typeface="+mj-lt"/>
                        </a:rPr>
                        <a:t>PŘ TOXI řešeno příkazem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  <a:latin typeface="+mj-lt"/>
                        </a:rPr>
                        <a:t>PŘ TOXI vybraná částka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  <a:latin typeface="+mj-lt"/>
                        </a:rPr>
                        <a:t>PŘ TOXI oznámeno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568665"/>
                  </a:ext>
                </a:extLst>
              </a:tr>
              <a:tr h="5567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rozdíl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effectLst/>
                        </a:rPr>
                        <a:t>rozdíl 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rozdíl</a:t>
                      </a:r>
                      <a:endParaRPr lang="cs-CZ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rozdíl</a:t>
                      </a:r>
                      <a:endParaRPr lang="cs-CZ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73" marR="8373" marT="8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648768"/>
                  </a:ext>
                </a:extLst>
              </a:tr>
              <a:tr h="4454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Česká Lípa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655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498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484 300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530 200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-45 900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351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871506"/>
                  </a:ext>
                </a:extLst>
              </a:tr>
              <a:tr h="4454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Jablonec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80 200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93 000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-12 800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470953"/>
                  </a:ext>
                </a:extLst>
              </a:tr>
              <a:tr h="4454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Liberec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359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529 824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124 500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405 324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230787"/>
                  </a:ext>
                </a:extLst>
              </a:tr>
              <a:tr h="4454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Semily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85 100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67 300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17 800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027504"/>
                  </a:ext>
                </a:extLst>
              </a:tr>
              <a:tr h="4454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PEO KŘP LK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416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795 300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617 800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177 500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380436"/>
                  </a:ext>
                </a:extLst>
              </a:tr>
              <a:tr h="4454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2 068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1 540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1 296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1 974 724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1 432 800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541 924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129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1129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698" y="188083"/>
            <a:ext cx="10080000" cy="1080000"/>
          </a:xfrm>
        </p:spPr>
        <p:txBody>
          <a:bodyPr/>
          <a:lstStyle/>
          <a:p>
            <a:r>
              <a:rPr lang="cs-CZ" sz="4800" dirty="0"/>
              <a:t>Vývoj kriminality KŘP-L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1F60-3842-4876-A80D-0F18CF9D59F8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647698" y="1268083"/>
            <a:ext cx="10080000" cy="4896722"/>
          </a:xfrm>
        </p:spPr>
        <p:txBody>
          <a:bodyPr/>
          <a:lstStyle/>
          <a:p>
            <a:r>
              <a:rPr lang="cs-CZ" dirty="0"/>
              <a:t>Kyberkriminalita v roce 2025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617152"/>
              </p:ext>
            </p:extLst>
          </p:nvPr>
        </p:nvGraphicFramePr>
        <p:xfrm>
          <a:off x="879894" y="1772537"/>
          <a:ext cx="6935638" cy="44949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77423">
                  <a:extLst>
                    <a:ext uri="{9D8B030D-6E8A-4147-A177-3AD203B41FA5}">
                      <a16:colId xmlns:a16="http://schemas.microsoft.com/office/drawing/2014/main" val="3411843462"/>
                    </a:ext>
                  </a:extLst>
                </a:gridCol>
                <a:gridCol w="631643">
                  <a:extLst>
                    <a:ext uri="{9D8B030D-6E8A-4147-A177-3AD203B41FA5}">
                      <a16:colId xmlns:a16="http://schemas.microsoft.com/office/drawing/2014/main" val="874178506"/>
                    </a:ext>
                  </a:extLst>
                </a:gridCol>
                <a:gridCol w="631643">
                  <a:extLst>
                    <a:ext uri="{9D8B030D-6E8A-4147-A177-3AD203B41FA5}">
                      <a16:colId xmlns:a16="http://schemas.microsoft.com/office/drawing/2014/main" val="969638413"/>
                    </a:ext>
                  </a:extLst>
                </a:gridCol>
                <a:gridCol w="631643">
                  <a:extLst>
                    <a:ext uri="{9D8B030D-6E8A-4147-A177-3AD203B41FA5}">
                      <a16:colId xmlns:a16="http://schemas.microsoft.com/office/drawing/2014/main" val="3809291008"/>
                    </a:ext>
                  </a:extLst>
                </a:gridCol>
                <a:gridCol w="631643">
                  <a:extLst>
                    <a:ext uri="{9D8B030D-6E8A-4147-A177-3AD203B41FA5}">
                      <a16:colId xmlns:a16="http://schemas.microsoft.com/office/drawing/2014/main" val="1667152868"/>
                    </a:ext>
                  </a:extLst>
                </a:gridCol>
                <a:gridCol w="631643">
                  <a:extLst>
                    <a:ext uri="{9D8B030D-6E8A-4147-A177-3AD203B41FA5}">
                      <a16:colId xmlns:a16="http://schemas.microsoft.com/office/drawing/2014/main" val="866969622"/>
                    </a:ext>
                  </a:extLst>
                </a:gridCol>
              </a:tblGrid>
              <a:tr h="4249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Nejčastější skutky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effectLst/>
                        </a:rPr>
                        <a:t>CELKEM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effectLst/>
                        </a:rPr>
                        <a:t>ÚO ČESKÁ LÍPA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effectLst/>
                        </a:rPr>
                        <a:t>ÚO JABLONEC NAD NISOU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effectLst/>
                        </a:rPr>
                        <a:t>ÚO LIBEREC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u="none" strike="noStrike" dirty="0">
                          <a:effectLst/>
                        </a:rPr>
                        <a:t>ÚO SEMILY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210714"/>
                  </a:ext>
                </a:extLst>
              </a:tr>
              <a:tr h="1634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511 podvod (§ 209)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626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3387247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509 neoprávněné opatření, padělání a pozměnění platebního prostředku (§ 234)</a:t>
                      </a:r>
                      <a:r>
                        <a:rPr lang="cs-CZ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- platná od 2021</a:t>
                      </a:r>
                      <a:endParaRPr lang="cs-CZ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140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0811119"/>
                  </a:ext>
                </a:extLst>
              </a:tr>
              <a:tr h="2323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865 neoprávněný přístup a poškození záznamu v počítačovém systému, opatření a přechovávání přístupového zařízení a hesla (§ 230, 231, 232)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6527969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881 úvěrový podvod (§ 211)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5472427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181 vydírání (§ 175)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772323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292 dětská pornografie a zneužití dítěte k ní (§ 192, 193)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0498208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830 podvod (§ 209)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6206428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173 nebezpečné vyhrožování (§ 353)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0814639"/>
                  </a:ext>
                </a:extLst>
              </a:tr>
              <a:tr h="2323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667 legalizace výnosů z trestné činnosti z nedbalosti, tzv. praní špinavých peněz (§ 217)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5336520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706 poškození cizích práv (§ 181)</a:t>
                      </a:r>
                      <a:r>
                        <a:rPr lang="cs-CZ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10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952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8282082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666 legalizace výnosů z trestné činnosti, tzv. praní špinavých peněz (§ 216)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3671596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490 krádeže prosté - ostatní (§ 205)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8345868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241 šíření pornografie (§ 191)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8660200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708 pomluva (§ 184)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8854985"/>
                  </a:ext>
                </a:extLst>
              </a:tr>
              <a:tr h="2190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Součet</a:t>
                      </a:r>
                      <a:r>
                        <a:rPr lang="cs-CZ" sz="1050" b="1" i="0" u="none" strike="noStrike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 všech skutků </a:t>
                      </a:r>
                      <a:r>
                        <a:rPr lang="cs-CZ" sz="1050" b="1" i="0" u="none" strike="noStrike" baseline="0" dirty="0">
                          <a:solidFill>
                            <a:schemeClr val="bg2">
                              <a:lumMod val="65000"/>
                            </a:schemeClr>
                          </a:solidFill>
                          <a:effectLst/>
                          <a:latin typeface="+mj-lt"/>
                        </a:rPr>
                        <a:t>(i neuvedených v tabulce)</a:t>
                      </a:r>
                      <a:endParaRPr lang="cs-CZ" sz="1050" b="1" i="0" u="none" strike="noStrike" dirty="0">
                        <a:solidFill>
                          <a:schemeClr val="bg2">
                            <a:lumMod val="6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1054</a:t>
                      </a:r>
                    </a:p>
                  </a:txBody>
                  <a:tcPr marL="9272" marR="9272" marT="9272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224</a:t>
                      </a:r>
                    </a:p>
                  </a:txBody>
                  <a:tcPr marL="9272" marR="9272" marT="92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265</a:t>
                      </a:r>
                    </a:p>
                  </a:txBody>
                  <a:tcPr marL="9272" marR="9272" marT="92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414</a:t>
                      </a:r>
                    </a:p>
                  </a:txBody>
                  <a:tcPr marL="9272" marR="9272" marT="92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151</a:t>
                      </a:r>
                    </a:p>
                  </a:txBody>
                  <a:tcPr marL="9272" marR="9272" marT="9272" marB="0" anchor="ctr"/>
                </a:tc>
                <a:extLst>
                  <a:ext uri="{0D108BD9-81ED-4DB2-BD59-A6C34878D82A}">
                    <a16:rowId xmlns:a16="http://schemas.microsoft.com/office/drawing/2014/main" val="175438660"/>
                  </a:ext>
                </a:extLst>
              </a:tr>
            </a:tbl>
          </a:graphicData>
        </a:graphic>
      </p:graphicFrame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56241"/>
              </p:ext>
            </p:extLst>
          </p:nvPr>
        </p:nvGraphicFramePr>
        <p:xfrm>
          <a:off x="6741875" y="1380795"/>
          <a:ext cx="5715000" cy="28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989670"/>
              </p:ext>
            </p:extLst>
          </p:nvPr>
        </p:nvGraphicFramePr>
        <p:xfrm>
          <a:off x="7967158" y="4181145"/>
          <a:ext cx="3264433" cy="151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8660">
                  <a:extLst>
                    <a:ext uri="{9D8B030D-6E8A-4147-A177-3AD203B41FA5}">
                      <a16:colId xmlns:a16="http://schemas.microsoft.com/office/drawing/2014/main" val="462172212"/>
                    </a:ext>
                  </a:extLst>
                </a:gridCol>
                <a:gridCol w="607336">
                  <a:extLst>
                    <a:ext uri="{9D8B030D-6E8A-4147-A177-3AD203B41FA5}">
                      <a16:colId xmlns:a16="http://schemas.microsoft.com/office/drawing/2014/main" val="3076518312"/>
                    </a:ext>
                  </a:extLst>
                </a:gridCol>
                <a:gridCol w="844577">
                  <a:extLst>
                    <a:ext uri="{9D8B030D-6E8A-4147-A177-3AD203B41FA5}">
                      <a16:colId xmlns:a16="http://schemas.microsoft.com/office/drawing/2014/main" val="3191060319"/>
                    </a:ext>
                  </a:extLst>
                </a:gridCol>
                <a:gridCol w="1043860">
                  <a:extLst>
                    <a:ext uri="{9D8B030D-6E8A-4147-A177-3AD203B41FA5}">
                      <a16:colId xmlns:a16="http://schemas.microsoft.com/office/drawing/2014/main" val="4282502459"/>
                    </a:ext>
                  </a:extLst>
                </a:gridCol>
              </a:tblGrid>
              <a:tr h="37801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u="sng" strike="noStrike" dirty="0">
                          <a:effectLst/>
                        </a:rPr>
                        <a:t>Škody a objasněnost -srovnání 2024/2025</a:t>
                      </a:r>
                      <a:endParaRPr lang="cs-CZ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288411"/>
                  </a:ext>
                </a:extLst>
              </a:tr>
              <a:tr h="378017">
                <a:tc>
                  <a:txBody>
                    <a:bodyPr/>
                    <a:lstStyle/>
                    <a:p>
                      <a:pPr algn="ctr" fontAlgn="b"/>
                      <a:endParaRPr lang="cs-CZ" sz="1100" b="1" i="0" u="none" strike="noStrike" dirty="0">
                        <a:solidFill>
                          <a:srgbClr val="5B9BD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Nápad</a:t>
                      </a:r>
                      <a:endParaRPr lang="cs-CZ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Objasněno</a:t>
                      </a:r>
                      <a:endParaRPr lang="cs-CZ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Celková škoda</a:t>
                      </a:r>
                      <a:endParaRPr lang="cs-CZ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6972580"/>
                  </a:ext>
                </a:extLst>
              </a:tr>
              <a:tr h="37801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920</a:t>
                      </a:r>
                      <a:endParaRPr lang="cs-CZ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118</a:t>
                      </a:r>
                      <a:endParaRPr lang="cs-CZ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201 952 932</a:t>
                      </a:r>
                      <a:endParaRPr lang="cs-CZ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7713888"/>
                  </a:ext>
                </a:extLst>
              </a:tr>
              <a:tr h="37801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1054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123</a:t>
                      </a:r>
                      <a:endParaRPr lang="cs-CZ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220 640 129</a:t>
                      </a:r>
                      <a:endParaRPr lang="cs-CZ" sz="11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1135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012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5FD0EA09-0D39-794D-825F-9C5B0E30192C}"/>
              </a:ext>
            </a:extLst>
          </p:cNvPr>
          <p:cNvSpPr/>
          <p:nvPr/>
        </p:nvSpPr>
        <p:spPr>
          <a:xfrm>
            <a:off x="9309754" y="6337003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plk. </a:t>
            </a: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5F299945-76D9-E240-A8F4-C8633FE0FA35}"/>
              </a:ext>
            </a:extLst>
          </p:cNvPr>
          <p:cNvSpPr txBox="1"/>
          <p:nvPr/>
        </p:nvSpPr>
        <p:spPr>
          <a:xfrm>
            <a:off x="2176679" y="6040767"/>
            <a:ext cx="3001617" cy="542456"/>
          </a:xfrm>
          <a:prstGeom prst="rect">
            <a:avLst/>
          </a:prstGeom>
          <a:noFill/>
          <a:ln>
            <a:noFill/>
          </a:ln>
        </p:spPr>
        <p:txBody>
          <a:bodyPr wrap="square" rtlCol="0" anchor="b">
            <a:spAutoFit/>
          </a:bodyPr>
          <a:lstStyle/>
          <a:p>
            <a:pPr defTabSz="990576">
              <a:buClr>
                <a:srgbClr val="43C182"/>
              </a:buClr>
            </a:pPr>
            <a:endParaRPr lang="en-US" sz="975" spc="244" dirty="0">
              <a:solidFill>
                <a:schemeClr val="bg1"/>
              </a:solidFill>
              <a:latin typeface="Lato"/>
            </a:endParaRPr>
          </a:p>
          <a:p>
            <a:pPr defTabSz="990576">
              <a:buClr>
                <a:srgbClr val="43C182"/>
              </a:buClr>
            </a:pPr>
            <a:r>
              <a:rPr lang="cs-CZ" sz="975" spc="244" dirty="0">
                <a:solidFill>
                  <a:schemeClr val="bg1"/>
                </a:solidFill>
                <a:latin typeface="Lato"/>
              </a:rPr>
              <a:t>ODBOR CIZINECKÉ POLICIE</a:t>
            </a:r>
          </a:p>
          <a:p>
            <a:pPr defTabSz="990576">
              <a:buClr>
                <a:srgbClr val="43C182"/>
              </a:buClr>
            </a:pPr>
            <a:r>
              <a:rPr lang="cs-CZ" sz="975" spc="244" dirty="0">
                <a:solidFill>
                  <a:schemeClr val="bg1"/>
                </a:solidFill>
                <a:latin typeface="Lato"/>
              </a:rPr>
              <a:t>KŘP LIBERECKÉHO KRAJE</a:t>
            </a:r>
            <a:endParaRPr lang="en-US" sz="975" spc="244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5105-4FB6-CB42-ABFE-8C986FE98542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82C0DE-E1B6-1949-BB16-0759D4115890}"/>
              </a:ext>
            </a:extLst>
          </p:cNvPr>
          <p:cNvSpPr txBox="1">
            <a:spLocks/>
          </p:cNvSpPr>
          <p:nvPr/>
        </p:nvSpPr>
        <p:spPr>
          <a:xfrm>
            <a:off x="1952543" y="336393"/>
            <a:ext cx="8424936" cy="720817"/>
          </a:xfrm>
          <a:prstGeom prst="rect">
            <a:avLst/>
          </a:prstGeom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CIZINCI V </a:t>
            </a:r>
            <a:r>
              <a:rPr lang="en-US" sz="2800" dirty="0"/>
              <a:t> </a:t>
            </a:r>
            <a:r>
              <a:rPr lang="cs-CZ" sz="2800" dirty="0">
                <a:solidFill>
                  <a:schemeClr val="accent1"/>
                </a:solidFill>
              </a:rPr>
              <a:t>LIBERECKÉM KRAJI</a:t>
            </a:r>
            <a:endParaRPr lang="en-US" sz="28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333102" y="823492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Celkový počet cizinců v Libereckém kraji</a:t>
            </a:r>
          </a:p>
        </p:txBody>
      </p:sp>
      <p:sp>
        <p:nvSpPr>
          <p:cNvPr id="8" name="Obdélník 7"/>
          <p:cNvSpPr/>
          <p:nvPr/>
        </p:nvSpPr>
        <p:spPr>
          <a:xfrm>
            <a:off x="1333102" y="986314"/>
            <a:ext cx="372800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8000" b="1" dirty="0">
                <a:ln w="28575">
                  <a:solidFill>
                    <a:srgbClr val="0070C0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41. 254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822300" y="823492"/>
            <a:ext cx="488948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0070C0"/>
                </a:solidFill>
              </a:rPr>
              <a:t>32.432</a:t>
            </a:r>
            <a:r>
              <a:rPr lang="cs-CZ" dirty="0"/>
              <a:t> občanů 3. zemí a z toho je 15.488 </a:t>
            </a:r>
          </a:p>
          <a:p>
            <a:r>
              <a:rPr lang="cs-CZ" dirty="0"/>
              <a:t>	    držitelů dočasné ochrany</a:t>
            </a: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E1740AB7-C5F7-8FE1-D7EC-97EA66712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13966"/>
              </p:ext>
            </p:extLst>
          </p:nvPr>
        </p:nvGraphicFramePr>
        <p:xfrm>
          <a:off x="1466067" y="2242896"/>
          <a:ext cx="9259865" cy="4405130"/>
        </p:xfrm>
        <a:graphic>
          <a:graphicData uri="http://schemas.openxmlformats.org/drawingml/2006/table">
            <a:tbl>
              <a:tblPr/>
              <a:tblGrid>
                <a:gridCol w="1500869">
                  <a:extLst>
                    <a:ext uri="{9D8B030D-6E8A-4147-A177-3AD203B41FA5}">
                      <a16:colId xmlns:a16="http://schemas.microsoft.com/office/drawing/2014/main" val="4211771782"/>
                    </a:ext>
                  </a:extLst>
                </a:gridCol>
                <a:gridCol w="924128">
                  <a:extLst>
                    <a:ext uri="{9D8B030D-6E8A-4147-A177-3AD203B41FA5}">
                      <a16:colId xmlns:a16="http://schemas.microsoft.com/office/drawing/2014/main" val="1189911938"/>
                    </a:ext>
                  </a:extLst>
                </a:gridCol>
                <a:gridCol w="846306">
                  <a:extLst>
                    <a:ext uri="{9D8B030D-6E8A-4147-A177-3AD203B41FA5}">
                      <a16:colId xmlns:a16="http://schemas.microsoft.com/office/drawing/2014/main" val="383849276"/>
                    </a:ext>
                  </a:extLst>
                </a:gridCol>
                <a:gridCol w="768485">
                  <a:extLst>
                    <a:ext uri="{9D8B030D-6E8A-4147-A177-3AD203B41FA5}">
                      <a16:colId xmlns:a16="http://schemas.microsoft.com/office/drawing/2014/main" val="133027613"/>
                    </a:ext>
                  </a:extLst>
                </a:gridCol>
                <a:gridCol w="1186775">
                  <a:extLst>
                    <a:ext uri="{9D8B030D-6E8A-4147-A177-3AD203B41FA5}">
                      <a16:colId xmlns:a16="http://schemas.microsoft.com/office/drawing/2014/main" val="308149370"/>
                    </a:ext>
                  </a:extLst>
                </a:gridCol>
                <a:gridCol w="1264596">
                  <a:extLst>
                    <a:ext uri="{9D8B030D-6E8A-4147-A177-3AD203B41FA5}">
                      <a16:colId xmlns:a16="http://schemas.microsoft.com/office/drawing/2014/main" val="3550808553"/>
                    </a:ext>
                  </a:extLst>
                </a:gridCol>
                <a:gridCol w="1108953">
                  <a:extLst>
                    <a:ext uri="{9D8B030D-6E8A-4147-A177-3AD203B41FA5}">
                      <a16:colId xmlns:a16="http://schemas.microsoft.com/office/drawing/2014/main" val="1867261632"/>
                    </a:ext>
                  </a:extLst>
                </a:gridCol>
                <a:gridCol w="1079770">
                  <a:extLst>
                    <a:ext uri="{9D8B030D-6E8A-4147-A177-3AD203B41FA5}">
                      <a16:colId xmlns:a16="http://schemas.microsoft.com/office/drawing/2014/main" val="1179994366"/>
                    </a:ext>
                  </a:extLst>
                </a:gridCol>
                <a:gridCol w="579983">
                  <a:extLst>
                    <a:ext uri="{9D8B030D-6E8A-4147-A177-3AD203B41FA5}">
                      <a16:colId xmlns:a16="http://schemas.microsoft.com/office/drawing/2014/main" val="3557709608"/>
                    </a:ext>
                  </a:extLst>
                </a:gridCol>
              </a:tblGrid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+/-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ÚO LIBEREC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ÚO ČESKÁ LÍPA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ÚO JABLONEC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ÚO SEMILY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4547" marR="4547" marT="4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714291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Ukrajina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24532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23883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649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13348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3234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5372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2578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430800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Slovensko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4408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3794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614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2104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421333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Vietnam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2405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2318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697936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Mongolsko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2116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-306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1673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458169"/>
                  </a:ext>
                </a:extLst>
              </a:tr>
              <a:tr h="3115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1111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271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669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542191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Rumunsko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647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266053"/>
                  </a:ext>
                </a:extLst>
              </a:tr>
              <a:tr h="343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Bulharsko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48650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Moldavsko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7688252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-9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951238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Maďarsko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-9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971812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Německo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25826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Filipíny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442952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Turecko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233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-70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1210679"/>
                  </a:ext>
                </a:extLst>
              </a:tr>
              <a:tr h="2884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Kazachstán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547" marR="4547" marT="4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5745153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6822300" y="1658708"/>
            <a:ext cx="355517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70C0"/>
                </a:solidFill>
              </a:rPr>
              <a:t>8.822</a:t>
            </a:r>
            <a:r>
              <a:rPr lang="cs-CZ" dirty="0"/>
              <a:t> občanů Evropské unie</a:t>
            </a:r>
          </a:p>
        </p:txBody>
      </p:sp>
    </p:spTree>
    <p:extLst>
      <p:ext uri="{BB962C8B-B14F-4D97-AF65-F5344CB8AC3E}">
        <p14:creationId xmlns:p14="http://schemas.microsoft.com/office/powerpoint/2010/main" val="312461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698" y="188083"/>
            <a:ext cx="10080000" cy="1080000"/>
          </a:xfrm>
        </p:spPr>
        <p:txBody>
          <a:bodyPr/>
          <a:lstStyle/>
          <a:p>
            <a:pPr algn="ctr"/>
            <a:r>
              <a:rPr lang="cs-CZ" dirty="0"/>
              <a:t>Vývoj kriminality KŘP-L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1F60-3842-4876-A80D-0F18CF9D59F8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647698" y="1268083"/>
            <a:ext cx="10080000" cy="4896722"/>
          </a:xfrm>
        </p:spPr>
        <p:txBody>
          <a:bodyPr/>
          <a:lstStyle/>
          <a:p>
            <a:pPr algn="ctr"/>
            <a:r>
              <a:rPr lang="cs-CZ" dirty="0"/>
              <a:t>Kriminalita cizinců v roce 2025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903407"/>
              </p:ext>
            </p:extLst>
          </p:nvPr>
        </p:nvGraphicFramePr>
        <p:xfrm>
          <a:off x="647698" y="2395673"/>
          <a:ext cx="4988494" cy="3346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3627">
                  <a:extLst>
                    <a:ext uri="{9D8B030D-6E8A-4147-A177-3AD203B41FA5}">
                      <a16:colId xmlns:a16="http://schemas.microsoft.com/office/drawing/2014/main" val="2862755016"/>
                    </a:ext>
                  </a:extLst>
                </a:gridCol>
                <a:gridCol w="695735">
                  <a:extLst>
                    <a:ext uri="{9D8B030D-6E8A-4147-A177-3AD203B41FA5}">
                      <a16:colId xmlns:a16="http://schemas.microsoft.com/office/drawing/2014/main" val="431656206"/>
                    </a:ext>
                  </a:extLst>
                </a:gridCol>
                <a:gridCol w="785004">
                  <a:extLst>
                    <a:ext uri="{9D8B030D-6E8A-4147-A177-3AD203B41FA5}">
                      <a16:colId xmlns:a16="http://schemas.microsoft.com/office/drawing/2014/main" val="2009751846"/>
                    </a:ext>
                  </a:extLst>
                </a:gridCol>
                <a:gridCol w="724618">
                  <a:extLst>
                    <a:ext uri="{9D8B030D-6E8A-4147-A177-3AD203B41FA5}">
                      <a16:colId xmlns:a16="http://schemas.microsoft.com/office/drawing/2014/main" val="2150403285"/>
                    </a:ext>
                  </a:extLst>
                </a:gridCol>
                <a:gridCol w="819510">
                  <a:extLst>
                    <a:ext uri="{9D8B030D-6E8A-4147-A177-3AD203B41FA5}">
                      <a16:colId xmlns:a16="http://schemas.microsoft.com/office/drawing/2014/main" val="2097977053"/>
                    </a:ext>
                  </a:extLst>
                </a:gridCol>
              </a:tblGrid>
              <a:tr h="5518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Takticko-statistická klasifikace (TSK)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1.1.-31.1</a:t>
                      </a:r>
                      <a:br>
                        <a:rPr lang="cs-CZ" sz="1100" b="1" u="none" strike="noStrike" dirty="0">
                          <a:effectLst/>
                          <a:latin typeface="+mn-lt"/>
                        </a:rPr>
                      </a:b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1.1.-31.12</a:t>
                      </a:r>
                      <a:br>
                        <a:rPr lang="cs-CZ" sz="1100" b="1" u="none" strike="noStrike" dirty="0">
                          <a:effectLst/>
                          <a:latin typeface="+mn-lt"/>
                        </a:rPr>
                      </a:b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R</a:t>
                      </a: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ozdíl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Rozdíl </a:t>
                      </a:r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%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807488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Celková kriminalita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335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14,3 %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68979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   obecná kriminalita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19,3 %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749045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      násilná TČ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11,3 %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317906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       </a:t>
                      </a:r>
                      <a:r>
                        <a:rPr lang="cs-CZ" sz="1100" b="1" u="none" strike="noStrike" baseline="0" dirty="0">
                          <a:effectLst/>
                          <a:latin typeface="+mn-lt"/>
                        </a:rPr>
                        <a:t>  </a:t>
                      </a:r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vraždy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0,0 %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6334795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         mravnostní TČ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275,0 %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08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     majetková TČ celkem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12,7 %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520067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         krádeže vloupáním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50,0 %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62813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>
                          <a:effectLst/>
                          <a:latin typeface="+mn-lt"/>
                        </a:rPr>
                        <a:t>         krádeže prosté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-14,7 %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760571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>
                          <a:effectLst/>
                          <a:latin typeface="+mn-lt"/>
                        </a:rPr>
                        <a:t>         ostatní majetková TČ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61,5 %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396083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>
                          <a:effectLst/>
                          <a:latin typeface="+mn-lt"/>
                        </a:rPr>
                        <a:t>      ostatní TČ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16,0 %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27270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>
                          <a:effectLst/>
                          <a:latin typeface="+mn-lt"/>
                        </a:rPr>
                        <a:t>   zbývající TČ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cs-CZ" sz="1100" b="1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1,9 %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079562"/>
                  </a:ext>
                </a:extLst>
              </a:tr>
              <a:tr h="2328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   hospodářská TČ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24,4 %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715363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89541"/>
              </p:ext>
            </p:extLst>
          </p:nvPr>
        </p:nvGraphicFramePr>
        <p:xfrm>
          <a:off x="6107490" y="2395673"/>
          <a:ext cx="5029201" cy="3116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468">
                  <a:extLst>
                    <a:ext uri="{9D8B030D-6E8A-4147-A177-3AD203B41FA5}">
                      <a16:colId xmlns:a16="http://schemas.microsoft.com/office/drawing/2014/main" val="1416583761"/>
                    </a:ext>
                  </a:extLst>
                </a:gridCol>
                <a:gridCol w="661048">
                  <a:extLst>
                    <a:ext uri="{9D8B030D-6E8A-4147-A177-3AD203B41FA5}">
                      <a16:colId xmlns:a16="http://schemas.microsoft.com/office/drawing/2014/main" val="2740070097"/>
                    </a:ext>
                  </a:extLst>
                </a:gridCol>
                <a:gridCol w="718849">
                  <a:extLst>
                    <a:ext uri="{9D8B030D-6E8A-4147-A177-3AD203B41FA5}">
                      <a16:colId xmlns:a16="http://schemas.microsoft.com/office/drawing/2014/main" val="2917648377"/>
                    </a:ext>
                  </a:extLst>
                </a:gridCol>
                <a:gridCol w="513918">
                  <a:extLst>
                    <a:ext uri="{9D8B030D-6E8A-4147-A177-3AD203B41FA5}">
                      <a16:colId xmlns:a16="http://schemas.microsoft.com/office/drawing/2014/main" val="2159039024"/>
                    </a:ext>
                  </a:extLst>
                </a:gridCol>
                <a:gridCol w="544918">
                  <a:extLst>
                    <a:ext uri="{9D8B030D-6E8A-4147-A177-3AD203B41FA5}">
                      <a16:colId xmlns:a16="http://schemas.microsoft.com/office/drawing/2014/main" val="1980502153"/>
                    </a:ext>
                  </a:extLst>
                </a:gridCol>
              </a:tblGrid>
              <a:tr h="4620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Státní příslušnost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cs-CZ" sz="110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1.1.-31.12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1.1.-31.12.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rozdíl</a:t>
                      </a:r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rozdíl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v %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199289"/>
                  </a:ext>
                </a:extLst>
              </a:tr>
              <a:tr h="3442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CELKEM</a:t>
                      </a:r>
                      <a:endParaRPr lang="cs-CZ" sz="1100" b="1" i="0" u="none" strike="noStrike" dirty="0">
                        <a:solidFill>
                          <a:srgbClr val="005B8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rgbClr val="005B8F"/>
                          </a:solidFill>
                          <a:latin typeface="+mn-lt"/>
                        </a:rPr>
                        <a:t>301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rgbClr val="005B8F"/>
                          </a:solidFill>
                          <a:latin typeface="+mn-lt"/>
                        </a:rPr>
                        <a:t>373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rgbClr val="FF0000"/>
                          </a:solidFill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solidFill>
                            <a:srgbClr val="005B8F"/>
                          </a:solidFill>
                          <a:latin typeface="+mn-lt"/>
                        </a:rPr>
                        <a:t>23,9 %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206500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Ukrajina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28,5 %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425520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Slovenská republika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-7,8 %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24026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Polská republika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62,9 %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785331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Moldavská republika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100,0 %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631200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Spolková republika Německo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450,0 %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883022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Rumunsko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-25,0 %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05481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Vietnamská socialistická republika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100,0 %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120223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Mongolsko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-12,5 %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59966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Republika Kazachstán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200,0 %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917509"/>
                  </a:ext>
                </a:extLst>
              </a:tr>
              <a:tr h="23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Bulharská republika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5B8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100" b="1" dirty="0">
                        <a:solidFill>
                          <a:srgbClr val="005B8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5B8F"/>
                          </a:solidFill>
                          <a:effectLst/>
                          <a:latin typeface="+mn-lt"/>
                        </a:rPr>
                        <a:t>-37,5 %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67794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647698" y="2001929"/>
            <a:ext cx="4988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Ro</a:t>
            </a:r>
            <a:r>
              <a:rPr lang="cs-CZ" dirty="0"/>
              <a:t>zložení TČ páchané cizinci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157608" y="1978751"/>
            <a:ext cx="4928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Počet skutků podle státní příslušnosti</a:t>
            </a:r>
          </a:p>
        </p:txBody>
      </p:sp>
    </p:spTree>
    <p:extLst>
      <p:ext uri="{BB962C8B-B14F-4D97-AF65-F5344CB8AC3E}">
        <p14:creationId xmlns:p14="http://schemas.microsoft.com/office/powerpoint/2010/main" val="1601725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47693" y="607237"/>
            <a:ext cx="10080000" cy="1080000"/>
          </a:xfrm>
        </p:spPr>
        <p:txBody>
          <a:bodyPr/>
          <a:lstStyle/>
          <a:p>
            <a:r>
              <a:rPr lang="cs-CZ" sz="2800" dirty="0"/>
              <a:t>Nehodovost v LK v roce 2025 s porovnáním za rok 2024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A0C41F-57A0-4154-A596-A841C9C4471C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003781"/>
              </p:ext>
            </p:extLst>
          </p:nvPr>
        </p:nvGraphicFramePr>
        <p:xfrm>
          <a:off x="647693" y="1777043"/>
          <a:ext cx="10490477" cy="363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716">
                  <a:extLst>
                    <a:ext uri="{9D8B030D-6E8A-4147-A177-3AD203B41FA5}">
                      <a16:colId xmlns:a16="http://schemas.microsoft.com/office/drawing/2014/main" val="3458565715"/>
                    </a:ext>
                  </a:extLst>
                </a:gridCol>
                <a:gridCol w="573931">
                  <a:extLst>
                    <a:ext uri="{9D8B030D-6E8A-4147-A177-3AD203B41FA5}">
                      <a16:colId xmlns:a16="http://schemas.microsoft.com/office/drawing/2014/main" val="346307709"/>
                    </a:ext>
                  </a:extLst>
                </a:gridCol>
                <a:gridCol w="486383">
                  <a:extLst>
                    <a:ext uri="{9D8B030D-6E8A-4147-A177-3AD203B41FA5}">
                      <a16:colId xmlns:a16="http://schemas.microsoft.com/office/drawing/2014/main" val="389881097"/>
                    </a:ext>
                  </a:extLst>
                </a:gridCol>
                <a:gridCol w="537224">
                  <a:extLst>
                    <a:ext uri="{9D8B030D-6E8A-4147-A177-3AD203B41FA5}">
                      <a16:colId xmlns:a16="http://schemas.microsoft.com/office/drawing/2014/main" val="3450911253"/>
                    </a:ext>
                  </a:extLst>
                </a:gridCol>
                <a:gridCol w="552091">
                  <a:extLst>
                    <a:ext uri="{9D8B030D-6E8A-4147-A177-3AD203B41FA5}">
                      <a16:colId xmlns:a16="http://schemas.microsoft.com/office/drawing/2014/main" val="295070938"/>
                    </a:ext>
                  </a:extLst>
                </a:gridCol>
                <a:gridCol w="681487">
                  <a:extLst>
                    <a:ext uri="{9D8B030D-6E8A-4147-A177-3AD203B41FA5}">
                      <a16:colId xmlns:a16="http://schemas.microsoft.com/office/drawing/2014/main" val="468672083"/>
                    </a:ext>
                  </a:extLst>
                </a:gridCol>
                <a:gridCol w="577969">
                  <a:extLst>
                    <a:ext uri="{9D8B030D-6E8A-4147-A177-3AD203B41FA5}">
                      <a16:colId xmlns:a16="http://schemas.microsoft.com/office/drawing/2014/main" val="1767239153"/>
                    </a:ext>
                  </a:extLst>
                </a:gridCol>
                <a:gridCol w="854015">
                  <a:extLst>
                    <a:ext uri="{9D8B030D-6E8A-4147-A177-3AD203B41FA5}">
                      <a16:colId xmlns:a16="http://schemas.microsoft.com/office/drawing/2014/main" val="3269690480"/>
                    </a:ext>
                  </a:extLst>
                </a:gridCol>
                <a:gridCol w="638355">
                  <a:extLst>
                    <a:ext uri="{9D8B030D-6E8A-4147-A177-3AD203B41FA5}">
                      <a16:colId xmlns:a16="http://schemas.microsoft.com/office/drawing/2014/main" val="4183525143"/>
                    </a:ext>
                  </a:extLst>
                </a:gridCol>
                <a:gridCol w="646981">
                  <a:extLst>
                    <a:ext uri="{9D8B030D-6E8A-4147-A177-3AD203B41FA5}">
                      <a16:colId xmlns:a16="http://schemas.microsoft.com/office/drawing/2014/main" val="2210587773"/>
                    </a:ext>
                  </a:extLst>
                </a:gridCol>
                <a:gridCol w="370936">
                  <a:extLst>
                    <a:ext uri="{9D8B030D-6E8A-4147-A177-3AD203B41FA5}">
                      <a16:colId xmlns:a16="http://schemas.microsoft.com/office/drawing/2014/main" val="1975885595"/>
                    </a:ext>
                  </a:extLst>
                </a:gridCol>
                <a:gridCol w="414068">
                  <a:extLst>
                    <a:ext uri="{9D8B030D-6E8A-4147-A177-3AD203B41FA5}">
                      <a16:colId xmlns:a16="http://schemas.microsoft.com/office/drawing/2014/main" val="2183975474"/>
                    </a:ext>
                  </a:extLst>
                </a:gridCol>
                <a:gridCol w="448574">
                  <a:extLst>
                    <a:ext uri="{9D8B030D-6E8A-4147-A177-3AD203B41FA5}">
                      <a16:colId xmlns:a16="http://schemas.microsoft.com/office/drawing/2014/main" val="1478079064"/>
                    </a:ext>
                  </a:extLst>
                </a:gridCol>
                <a:gridCol w="543464">
                  <a:extLst>
                    <a:ext uri="{9D8B030D-6E8A-4147-A177-3AD203B41FA5}">
                      <a16:colId xmlns:a16="http://schemas.microsoft.com/office/drawing/2014/main" val="2716992703"/>
                    </a:ext>
                  </a:extLst>
                </a:gridCol>
                <a:gridCol w="422694">
                  <a:extLst>
                    <a:ext uri="{9D8B030D-6E8A-4147-A177-3AD203B41FA5}">
                      <a16:colId xmlns:a16="http://schemas.microsoft.com/office/drawing/2014/main" val="1265227262"/>
                    </a:ext>
                  </a:extLst>
                </a:gridCol>
                <a:gridCol w="767751">
                  <a:extLst>
                    <a:ext uri="{9D8B030D-6E8A-4147-A177-3AD203B41FA5}">
                      <a16:colId xmlns:a16="http://schemas.microsoft.com/office/drawing/2014/main" val="3490998000"/>
                    </a:ext>
                  </a:extLst>
                </a:gridCol>
                <a:gridCol w="423796">
                  <a:extLst>
                    <a:ext uri="{9D8B030D-6E8A-4147-A177-3AD203B41FA5}">
                      <a16:colId xmlns:a16="http://schemas.microsoft.com/office/drawing/2014/main" val="3396608151"/>
                    </a:ext>
                  </a:extLst>
                </a:gridCol>
                <a:gridCol w="588433">
                  <a:extLst>
                    <a:ext uri="{9D8B030D-6E8A-4147-A177-3AD203B41FA5}">
                      <a16:colId xmlns:a16="http://schemas.microsoft.com/office/drawing/2014/main" val="1752265355"/>
                    </a:ext>
                  </a:extLst>
                </a:gridCol>
                <a:gridCol w="481609">
                  <a:extLst>
                    <a:ext uri="{9D8B030D-6E8A-4147-A177-3AD203B41FA5}">
                      <a16:colId xmlns:a16="http://schemas.microsoft.com/office/drawing/2014/main" val="2466550600"/>
                    </a:ext>
                  </a:extLst>
                </a:gridCol>
              </a:tblGrid>
              <a:tr h="9866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</a:rPr>
                        <a:t>∑</a:t>
                      </a:r>
                      <a:endParaRPr lang="cs-CZ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DN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 +/-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 toho lesní zvěř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+/-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DN EURO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+/-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u="none" strike="noStrike" dirty="0">
                          <a:effectLst/>
                        </a:rPr>
                        <a:t>∑</a:t>
                      </a:r>
                      <a:endParaRPr lang="cs-CZ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DN + EURO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+/-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usmrceno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 +/-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TZ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+/-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LZ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 +/-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Alkohol u viník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 +/-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Drogy u viníka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</a:rPr>
                        <a:t>+/-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909248"/>
                  </a:ext>
                </a:extLst>
              </a:tr>
              <a:tr h="529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ČL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1222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-469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153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-385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1743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-437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68914"/>
                  </a:ext>
                </a:extLst>
              </a:tr>
              <a:tr h="529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JN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3525" algn="ctr"/>
                        </a:tabLs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9339214"/>
                  </a:ext>
                </a:extLst>
              </a:tr>
              <a:tr h="529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LB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2054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-78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-201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2728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-92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999456"/>
                  </a:ext>
                </a:extLst>
              </a:tr>
              <a:tr h="529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604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5415081"/>
                  </a:ext>
                </a:extLst>
              </a:tr>
              <a:tr h="529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Kraj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4636</a:t>
                      </a:r>
                      <a:endParaRPr lang="cs-CZ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-700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-785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1963*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6599*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-717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222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-34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984456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647693" y="6140906"/>
            <a:ext cx="1213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* Za všechny útvary SDP</a:t>
            </a:r>
          </a:p>
        </p:txBody>
      </p:sp>
    </p:spTree>
    <p:extLst>
      <p:ext uri="{BB962C8B-B14F-4D97-AF65-F5344CB8AC3E}">
        <p14:creationId xmlns:p14="http://schemas.microsoft.com/office/powerpoint/2010/main" val="1451441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0C460-10E6-4150-9C01-EB2400317179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6" name="AutoShape 2" descr="data:image/png;base64,iVBORw0KGgoAAAANSUhEUgAAAnYAAAGTCAIAAAAqV8gCAAAAAXNSR0IArs4c6QAAAARnQU1BAACxjwv8YQUAAAAJcEhZcwAADsMAAA7DAcdvqGQAAP+lSURBVHhe1P0HvB3XeR+KTu+777P36QU46I0AAfZeREoiqWJZcpcSxyXJTZxynVhKcq+d93u+vontl9iOnxM7tuMm27JkkbIk9k4QJACi4+D0vnub3mfet2bO2Tg4wCFBSUzu+7AxZ82aNat+6/t//5k1M7iuGti6hGG4FgIh8LXApngMw/G1Q3F8vO1GbpI4fmMO18dsJTeTplsuCoTE1VNwL/pDRNtIQhTeWE9IHK7vdWuFh2vlvn89r42/mmec/fVndQvaJFDcRyFX2xWstaXbnLhuOLGhZ7aQ6+sMtY3jIIv4KOTfbUEcE1x7FnFtA7vt3ZT59T0WSzc+rn9Xtkq/lcDpH+qUrRJvqkZXIP1Whz5aCa72ZBBt411yy8beuJIb6/5h+3Zj+q6axbsbJLi+fyCZH9UHB3OzfuKNzt0gBBn/3ZQsbjsI5BMfireeiyeSnGsbtm1TFOUFtGE6OBkOpHOLS0sUhfmY32w1ZEWt15uyLGcymW07hwb7d6SkxFvHv9NfGHvjrbMfe/KBt197t7dQDDyn3WqMj2+TVWV0fIfjeT7mNpaqDCepnpbPJbMMZ6iGlC9illlrz88snV8szxqWzbK8wHKWZVCcmBbyn3rs882yzDCM69me55E44dkOQVOBL1o4xucDF2cYKp2UaBJz26bJYQTdlH25rpst0sSckj4wWZnlm++GzaNP/SgRJvVO23JNihdxxf3nX/nXUjZ98MitnWZreuoKQQSWa9CEmM+nZa3J0pxv+QRJO9BRJM7YOMbgHuH4rkeFMAqki3kO5tM4gfseTRK+H9pOSLOiY1ocS4c49IHrOy5JEHDUC/wgCHCS0AOHIEgiRKMDLQIBFSQInGWISCiI932UONYEMohjXIgpFvtIiiqXKxhB0TgGufkhDj1GUKTn2CSFsxTFhcKuHaxAOXfd+VBbcy5eWXnv9AXbrFhMnuIcjmdN2f0vv/Gb28fyrx1/fWax7ClyvVxeXVjGHMqCqnEUKWI4FyQJCjRBFMWhoSGW5xIJURAEnucZhgP1AIG6kiRUhyJJGmpIEhROYHEbIB5ZTRLpKknQa/pMEDDzowBqOxMjThQTW8KrELtZs9ch9oYa350P8S4E1sq7TjalBLk+5n3kA5NdU24EomuCIPZaFPkgiF0rK8KkDyXrlUR5xdl/YLU/aum2C5pzTRdFgtp9XWQsV/shkjifbuKNDsHaofWYbokbIXYTviJZ796rNYxkqx7bFN+tyYft4U3t+n+sbFXJrcbrBwWxcN7a3+9V4prH9bx+1DYejSWO8eNyN2nD1u0NweBdl/9WAskIirFdReByckfxQgXzJYZO2H4poGnbtHmGT/Ap3AvkZgv3A9d1v/HcN+6695777rnr+JtnpibOgSHWLLt/pHe13gDrO9jfe/b0qVsOHAS7LLc7juOVy+Vt+YFqoy5jrsiz4/keAB4yKy4tni9XS9VWpa0aIUa3mp2efNq0NM/2t4/vf+jhT8kdA9oo8BwCWtcFKyywgSG3e1PZ0LSMpkqYrtpeDVbaibqjtludhOPYarLuikJ22tOZIWlaqQ0ePXrk7kfnLi8zgWeYckCEff3Fk2emvvb154rFntCXl+dnKYLzHBqjdDopNtU2RTCB6YkUE5CB4RsCKUK+NEM6to9jtO9jNMtatumQfOjaBBkALkJfMyxtmTIZwh4GFaZpGqARsBbhazziARl58wS4CyAAQaCPMLgMhfAJWYJIICUZpfDAOwH3B0dhADzHdWVZkVJJ3HEB6AHicIoE1WY4KIput9ssJX7uh+5cmChbnfRrb70W0moy35POFNIEzvCMZuhO6LEcXl5dIgJBk/1HPnHwgXtvs7SObZiNSjuRyqWzKZZnACRN0wSwTGcyUB9AVgiDQE1gi2oeCfgEEIYEUJdoP1LI9aMgALigs3EY5h2cDQHUOiAhoO1I+z4IYq/T+e9RUHnXzYcbRr6/bJU+btiaXAOxXb92XTYejQRVY/3sq/nfJMRuzP+6nD9s637g0m3XRlD8ULLWhHVPK+7nDwWxN8BXkO8PYrtyzbhvkJvp+ThNnMOHzf+jlpup/0YBDb7a82t/kRDfB2RurMOH7Ycb1h8y2apZ4OvBKdeWiKwV4rc3EoDYGxZxQ0EpcaBpnOcDbNi12kommcZ9u9mZF9KjjuOosgL2fXh4OCGIruuDVZ2ZOf83X3/m2LFju3ftD52Qov0//rPfv+v++zMss7S8PL8wCxb//vvvU1V1fnaOJslUMg9ELZ1NuwEu0CKDYTML58U8p9klWTGWS01VA+TGs7k0QbqG1VSMYHxo1+MPPNFqKmPbt8nNBqlbRrUtl1qmvCqEbaxluMshqwZSCOTVpy3Mcgllm1A5QNQxcyAYZE3B54hvt4/7jviPfv6XWpWOXG86hknRoRsauwd3v/HuqX/1b/7d0bvvhqqurKyYtgVYta045NHE9OI8AIVES5jr6EaLlVjbC3DXBzTDMIrkeWClmGtjjmWHLE0hBgeACoTOsww6sHFHszI5F9KAWSBwL+oxhqQAeEmMpIFv4iSC5MiDR7BFEgwFXBDlDvERhY0ZIQBvBMUYUGSL4ziKpjsd2fZc1+E9zwmJgOYo23U0TXNsFzOs3Dj3r3/hZ5WSdeFi9bvH35AKPSxUDXdZt0Ngou+Bg2Sajk7gFIw65gd8kvm1X/s/7rrjwOzURYTVLuma4BSEPhNYJhB4HMYd6gJdBLUAkwUBiATZZMwBTFFkPBHWERYdiHh5HL4aea3RuwqxN1TZTRYQJM7l5vX7e5B4bNZ2rpWtyr0m/Q8CYgEzbqaN0UzfkOzazG8mh49Urh++TfKB0Bs3YW3QI38til47sZv/9RAby/U9sKnED0wfy1bxH1ZPutJNsNa0D5n/Ry0fWP/3lw/wb66TTb0Ry8Y6bKknG2403Eydwe7C9vpSujHru+vXgbfo/pspa6PgpEEEBc1UVK0TOnw+75w8/beuRt338E+XyyuGrbqBQ9LEnn37fQ+zLCfL8opm/eGf/O7P//zPL0xWy9W5Z77z1//m3/366Re//cIrLz/w6INSNk2zzPT0VDadGR8fN0tyx1XEFJ/hM/35kYbaeOPd77Cc1eq0PR9MPTs3v5LtyW/bPmSYTU1vaYvt8YOHC7nBxrtXdtt8VnUVYMMs6VvAmExS0BiaN+SUKCWtUKGpNJ7n3J6C0eMuOpeIpJDOHz66897Z06d+/5n/9JM/9E/3Dt0yceEMzgauj1uOHQbW0R23fvO7z/zmf/nP+f5+lpFqtRqf5N3ASJI5gSZcUyVoApwOkgV6SLIkQWfTOU5SKlVgoZhIk3QY6K2xYvYze8DncEu1emFwMKTJ1dW5I/t39makH//3F+qtpum7NMMCSQXmCgQZ2hkIGEeji8JAbUEAXCmKwkgicBDNBWsJYwFjBwKFQwRDi4C4DEtRkRMPaKrrOnDG3dvYsZGBlMDwFC4xnKcaWlt3DcdIj9zz2IOTUzOd5Qvq0inbIKer0rxCEEnM8UgSw1nKFUnGtUKP9AnO0hthgJm/8iv/+slPPrI0P4fZfuCEHMlahOZ5HtQBXIcQXfolESpH+obqGTl8SG82XOyBSNhCsrUE8a0KaOH63IBIIly/D7KOO134Ib/y5a+sBTfJFir+Ecl6w65OuZuUa9NvCl/7g8ajToHwmqBz1/e6+aCkkcS7W8tahddlbWxu4sT/KfJBtdjqOFK1KLCxE9Cfbrvg73oQJA5uZRC7EmsjmmAb87kJiauxUdYO/CDke8jt5k/5X6IPUFj8+0DpzrhYtqxnN8drf2BB4PyNvyDKsfuDHK/ZXZe4oG7pEIglil+7nAgC5CFO8H1K4AN0gAU2e/J5iWOefvrXz555Oivl8TTnEwYrMJ7vmZrdqTbrK2W10Ww1dMvTFGPVdozbjhz75tNf6x/ou+++B3//D/9weMeOex944NVXXu802tv6h+y2hhkunhDyvbmQJTCBxwUpkZROTZ+8LM+lMY6hGWiUbsoCR5CE12o08IAYTeQrq5WFy1NpO+Q12zcNm8NlHq+IpJIWE4d2tbJJ4fDe1H3bnANDvY8/Rd+9W8nwTaNMWuWwrQphuq9nZHl1IbSDR+/65MrsEkm7Lb1O0Gx/75BremqoLFWaF68sgNEfKIiffuze7X29QsDKTu2p+2994o69+3fkRncXBnYXC33pob7s3sPbD+8bHRvKj433DozlBobT2waTd966K+VMMizWPzY8W23PVC0Ny08smpeWrXOX6pbrUuBl8HwIYBkQQECB7oYMjeGUHwCbxAmSoRiOoBgfhpFkcZLG0GXVtV+AwY8AiPIcD113RqMNGgKsF0CZoS3KMMK5hdrEfLlmhX6mN7//1tE77n9g/4NEMnj9wtkHH/yhn/z853f08r2sk/Q6rbqqKQ6fTmGUj6g2xnJ82nCx/mzSdf3jb50sFIaPHDkGEE5zUB+PBAZN0jTHkjSD7rzi6IIwaCVJIeBHt5OvlSgS/iB3AUJ4dAEZ6Sq6YRH9jfS5q60h5IYuK0Oa9Z+m6GsHb1IAu6+dnN+/bMwwrvH1slWh16S/jqdeI7F/sSENnHsDbOheyXz/Zq57K5GCXJMnbH/gXfRhpduuLVnIVhIpC9S/e+Jai9YzjHnSTZKkWCCr6ztkU8/ffI99P3370Y1LVw8/uiJ+gLKpkrALhmNt5+aaAO5qHNgq8VYdsmmCBGtwDILIAcTHh7qn34zAKTdMH2ULbEkWeLa0uHrq5NPzCy8lBLpeVpk8n0oN5fO7R4aP9PXtqJQbiYQYYm5vZuC1E9+anDu9utz5P//N//3Sy99NpdOPPfbJf/bFnz5y9Jhi6LsP7u8b7rd8l+MY27Vs3yNrsmXqNV1ndf8AnZhcOPeeNuVmWElMVypVngc+BnSJtoyAoQQ50DibSgbsyOCI6pkugx86fLjdUss1dXBsKPQDynEF3Ay9VYbP9Pbe09Arc/MTtjrrq1OG7gxsv6cwdHB+fr4wuCefKpTLq46v5Ys50wi+8/Szv/vbv/Nffu93rkzO/PXX/2ZoADgnLXJkpyVbticH9qOH9t82PqA76gT4CCTlu5TV1s3QZmD0A8J0PNX2FEWhPEcg8HKTjXgerYLH4YauFzBESIZeOg3YSQJEQec6vgdNo0iIDh0XWB5ASwhNQMNBEjDDY5oL4gcebKKRRZeYYWhcR0YIF6L737DLssBnKR/DrYANfY/AfMjAVDRV1hzHMwzzyO3bfvHLX5qerU3MhrW2defRsWOjuOhMVc+c+6sXLp+rYnS2wPEk9LVnBTTHA1fHcMZzcVXXf+bnfuoLn3+iUV+RlQ6H81AcsHfY0jQNdYohEyh1VL1I8TYsm+3OC2DYsEVHoQmwXde3dbULwI+DP2trCyKJEmM3hlgoID58A1k3wfFeV66P6cr1WW3Kf+O5mxK/T7axXJP+GoiF+GvPfV+I7RbUhZa1mHUo3Szr+WyoIcorrs4HVvujlqsA9iGXO20FsSCQZ/c6JAigLMLOLbLpyg3xFeR7gNjvv1e//xy2kqu99L966D9IUD27lbwa2EofbkJu2GQ0uTbEd4c77qjuofV+2zhzkdwwzxtKnLLb/xsFIg2LSEphgmN/9z/98tLqy9tG+vWOXyimcM9YWm1oLju+/04pM4SR0r0PfExMJPTV8u/+0S+brod5xac+8ZnXX3v+X/zv//KFl15/7p1njxy8Ze/ouOABM7XstqK1WqHrJGuGUm3VNNUUCRoPGNeWRnIXrHIJ0wOfAn7c39vLc3SptCIwUrutsFnJc7FdO/Yc3nvorVdeGejrO7jv8OkzZ3t7hqUsU1qqZ7i02Trb2xu05HDPoU80dOX89HHSLdGdMsMmKn5iYOftrooduuWRan3Jdc16pfXKi68//c1v6Kb25S//my988nM/+sXP7791n2k5y8ulZlu2fIuXKJ5MpXkAxqCjyzKQ52hpElA5Cqc0UwNSCpSUoSXMJwSed11bowOAKSLwcYQ3OM+wNBzz3A4Rkb8QLRuGno9vYUKYDNBFV6CC0O0xXMWEL4IodPkQ/qIUJB0tICIp2qYhOYnTBGkYRqPRgkxYlsPoIF4wFfo+WnQF+I1htVptZGfxp3/qx5yW852nX3n6uW9zqcHcyMihu3f8/OHQMPGvffP16bLr8hLOYRITYJaF8QkJ6Kxqg4K026Wf+uLnv/BjnwMHAjPRXeG4kgzHQqFRDVHdULWjq9ogEEYKFMXDFmLiXTCAa2HA2WhlUxQNco0Cb9TeG0DsViq7Fo+Wil3NAnVllHJjppvkhll1IzeduDHx++TZFTQY3WTrsAeZdCsY/0HyYSA23oVtfBfhBnItnF89PcrwapXWZXMXrMsWuX+/0m3XVg/tbFUujG+38ptQFvK8HmJjFnK9dIvb2J8gcTxIt4axdBNcLzc81M1nk7xPPiDvf/T7kavt+siKuBnpDtmm7t0g6EC3klcDG/rzZppwff9vOgsSXFPKVRKwJvHROAbUJIpDsh7zwXUA6SYDAhUHICbOId6W27UEnecp6w/+6z8lsbJrMqEvULRL0ylapFaqS/mBAkmnAixzYM+9H3vkyb/4s//29rlv3HLk/s8+9Yu/8R9+A8O0L/30l772ja/Sl+aP7D9oNjpGtU3aDphx37YAa1QatzKSDNbZdXr7MmSRm1IqhCSWSp1mQwlc6tZbDmhaTe6sCDy6boy33eGR7QFBzSzMp7OZY4cOMy5Znl3K9/c7RD0M024nlOiK4y3T0uCeWx4uLVZmF9617EVLb5s2ueuWB3Un2du3Kyf1nr301sLCgqOwHCF9/see2nts3MKw3/n1X//N//x7w2M7m60GRXiAqq5LYqSAYYbqWj7LokW+LiXRLM1gTmgyjuAz6P4l9BUVknhIIvCgCToUfc+GfU4UfIKmOM7zPIFjEwzFAD4CDaQojmYQdaXQfU3IDXQPIBPSgKCnb9A14ZBDF5BhRNAvAjMCwCsMMIIGEA1s24TcAHfr9frk5NTiwrIVWECSIRlJMUBqVdPQbd10zH3bt33+c/c4ivfS86fPT5xLpHnMoqmQowrDX3pyF6fPP/vcu5MtyuGTga0LoatD4S5O+MCwjU6n8vAj933xS18aGh7DHPT4FqCsHwSiKHo+WvoEAvY89gygkrALgUiPkCCtAssXKxXw7ki14HAUDxIB4jrExsnQyfE+xAATXwuuyTppu/b5s/WStpQNRX4k0oXSbkHXVmkj14xb242Jdte5/0bIRDncgIxeI5vjtyK1XbkGeq/Kxnw2ht+/Y98nZXyoG7m5npF8cObdTNAkuJoJzBY4Mz79BvmuCyTYypRftfUbKgbhbvo4QffsjeC9UdAp3VptaA6E15zl6GYJqkkYxr7nxmRd6WaySeLENzhKgPuM8ifXOgDpD6QKcLSKMgqDSqHTQaBgAqegdD8MBEEAr5wikFOMlmL6PsOwMKPB1/A8NJ8JsC44g8JECITAdR0s9GmatCwDbBOGg01EDzPEAmFBEMG6Qd5RNa4KHIUtQIvjOGDjwN02TZMgSMgEzjIcP52idV0niDSGMzhhu2ZHZBkrWq8L/QXnWpYl8KLtIkce2hDluqWgxl8jN9bzLSWC2OsFKhOPYxwGgQDsdvUnFoiP0/hw3AUIAPZF2J4BYwAAQgaEGxosI9mWL0q0qnUomiMJwQ/JRmfRqQtK7cKJt/+rYZmyGnAJDgDECkKG5NWWkkxTYopihGRv8aDjZq9c/PN0RnQ8Lp878MjHf/irf/kn24YHmqXOyJkFlsVbLF8N7LwI6CK1SYkspnzMyRRokkwCZ81mk7pVvjz/pulSizU5Qw41tNXeMfIuKn+hsswn052WT3v6x4+OPT+nlVv4fbftC9qVId9pczSdLXQajkBlaDx03Dm5MzM6uFektr9beUnkCYHCSqvLnY7XP3KkrtCffOonVyaWrly5eOSOI4889ohHYLV6S223Aeb/y2/+9tefeXZwfFeIHttyQlAtivcCXCQJD/qUokiKCnwfuCPDc7bv9XJ50BlBTGAEwKggSRIc4oC0sn680JdiKVBYGACSQYjAATcNIyIY+jAogLAwLkg/GaSr0TAF8Xy0HBOS0QEFCUCAycJAQ8p4NGEkgfQqHdWyXdBYISHBDGu0msurVUfWfNMEQ+ESmBf4DE43y9WBsdwD993j+OQz3331nbOnfuanP/fv/vk/Wboy+/d+9ivAxHtyqXq9Um1U+QSMHRbCZMADF1LTAlTNcxpf/MkneJLGfeFzX/xZL2zpagMPoGEcRSDdo3AWB8CPDGCsd11zFD/RCxLV+WpgPeEmgbZHi6eio/H2eha7NtO691o2SbekrmxR2A9YuuV2i7uuJnHNuzO/azLWIDYKb5AILK9me62N39AoiL9RAz/oAvImub6X1gbguv7cKBvP2pjy+vjr84/lffJHp0QQhXYisOxmcpMQi2Qr0xmddn2toJRYuhAbp3kfiF0LdesTxUAYAnEYpnQcD7JVe+OUNy/R5YvIq11bKxgPKxTqwe7GUqJiYdTBpCGuBnYETXBADg8t5WD40DRsQGowWrZjchwD+KrrFseTnrumsRRFQ2KYnMi3xjzAXcgBDBa0C0wSbAGDwGpFia8RKAVOAVMIiR0HmSqIiZ10KZUwVA3YB0ZSjq/gpAW8BHcyAWdAno5lo3uEFAXhqC1gKG/8kEwsqGmb5cZ6vpV0x32TQOkbM48q876DFZl4DDwXsMAs1N9nKTYAvkKHgK80zdiOxnHoTptpOgKfbGhVCc9NXnj5b7/5mzTNprJ9uqk1G+1kmrVgXDx/x/hIubZkufjtdz6+UlJLS+9Ah+tWeNe9T9xy6z2//9//YHx0Gx1gg5bIU/ZErQxeSTYlBgTp82wqQ2bTw4xaEzzRofEFebXcWjL1VUslHb1dw0jMD/bm0ocIYZHozJaaLD0YMDQd6iaG0xi/c/uAIHAFOjG/eEqQ+oqF4bm5aXCMgN3pmm2YGk5YvRxhmF69aba0UMoN1WT7yR/60V379rdUU9c6utqhOVbTDJ5igZuLJPmrv/U7J06fG9y+I0RLdT0S3RMloTTXsRiB50VBluUEL4BTAu7XAw8/dOuRQdNyQElAzUF1QdPQY7Lo9uraFWDYAjKCRkHA913bgqajMYI4OBqPFIwIGyBADQkEtOuJAURJPXJ8IRmAMcA0BGLRNZmGnggwluVBb9HyKYmHngeHwDHMwLHBFfVI3HTtwAvLSyss5x7Yu6dS6zz/4ttnLl/4tf/rK/cePbA6u/Irv/Z77506kc2lMumkaRvgyXrgpfI8Y5keTjgUY3ihZdT+9T/70oCU+cP//Cef+bmfeeKp+4LAkDsWRydpdB0a81wsujh71dZdD7GxxPr5gQINXAvBKVtBrH/NheY1gTO75iyO+Z8mcWW65V6tWwxpGwFvLebatztdRT44cb3y+PpKa4ha79RNTQOPPw5E8bC5rgLXyqbTvx+5PisodKv8tzJh3QtoN5b13ODPxhxi/IM5cePCNsiWpvMDz4yk25xN+Wxq5tVh2qL5Hyhbn3hjVwkcdDAO0VkoQbwYB5QB/HCoTDwQUOe1AAg4wTjOCTxwSs8D00YCQMNkIWkC3foBgwcjgZ5oMGzbBK7gOjhJ0pExQo83+GCsgKj6PsUgQIWyIEuOQ/QXBIwRWC5UrWslKh2lhADsQgC4LhQNpNZygJfKJAWsj/dCKiR9dOUupCzfheLQiT6iFHAK2DfHAnK7dtXqA2W9rC0Gfgv5UMmjdt14vMDl8WwnISYBIaBt0OG6rLA0AwQNLDVCCN8NfZNhycg1onCaykjsf/i1f7O8eg5ayoscy1CmHoSeCY5QNpkESrYwv0QwQk/vwGqphhO+64TJdKYwNDQ9XwoD5tNPPnXq3Tel4f5OfZ7jkilpKEkmZMVMcgwlL/HZYiFsEpqh4E7NcVXTxkhTtgM/EKu+LBiEZHq3D7DpQebySvtSzW65CRyQnvWctr939+DOsaFKBVtenRztLeBYUK8t5DI8GeAt4KokIF9HrhEt2ekbO3jr3Y8N7dibSKdUQ56ZneZ9ulJdrbcqew8eMBwfxpSnKWCx/5/f/oP51XJhcDQkCcAPnuXQexxIhqCTMJ81w6BwEnf9XCoNM9T1vUfvH1dV1fEDEq1bQgoJWgH645oWKDBoHeAzoCnoChQBKmxhKoxCPEBxYtgFPfcwHmJIhoYtHAVvBvQQ9Fbi0Osp4lMg4FquYaBLtTifAP8D5kcikYBkqq4rmqppWrVap8FohT56KBa9lMuCs1dXVw/tG3nqyU+269qf//m3Wor8a//x33JEcOXixB/88X91XCudzNx5x90vvfh6q62zXJoBfyPJ5jh/MEkPJkXHbn7is0+sdry//sbryVzqE0/cc+iWvQKb9lwSnAYMfGKCBQcDqde6enelu7spfoNcAzGgTmt76wq85YXimMVCvnHWcEJ8zg1LgkM3jP/o5GpxXeyM+2jTbixX8RWkW09wIrrdCsbpqomJWxpLDLEbYt6vH0A2nrtRIP1Wh7aS69O/TyZbmbDvDWJBYAZ+FGN6w/pD5FZl+ZGljI/G58bbOAa23cg4ZpPER99PwBW7Rj2QRFkjiI324m2cBl0Xgz8Ie+Oc0SUxlFwSRFkGsogeZgceAOYeUkkJAQwRgVOa6quqDpTF9UxRFCzXCXy00AMsVHTVDUEyTUfcN0DUAWwW2KPInUWGDI5227GppV5Uu9jxhVMgJRxFOYB77pm5TAGwvKMFySwxceU8xO3bf7BSaaF6UizkAv0HfASdi7K5gQCbXwtFcrXo9YX3m2QrPdxK4uaARD2K8ox3oS2w7aaJ42Hr4w5DMJ4T8FzSdKH1wGJ9kggt26NomM+ArIh+uZ4G1Aosr2t55y+8dvHyG7X6aketc0KQSUjVpTbDpaQEa+qyodqG7sNwi2nR8jRNd2kSCCHBpWjd9TmukE2lm61FkudNqzM4tIc2k3sHxrhEdvrSpZRW3Z/BtM4KwbBcllLbqmvQelqYcclSR8ZCne0QhUyyL6GIaem1yaZBpI/2Hr4zUx/2Z8LE6GlHnJRl0mVW68tD28Yr5dWUmCF8SpFbjerC8OC2dGKgcMvd23aMS4mEahiVSkWWO5qsSCLPmSHPs3OL02ImQwgCL0hh4BGB++d/+s1ap1McGgaIdW3HMjTwrGxgloEFTHFobHSgv5/BaYYgX3rpJV4Qn7jvWKvZUQ0gWqBE0R2QAC21dYnoem8QAtxC38NwC4IAWh1dOfAgTZQYj1+gCONiezYANgRcBxQWRdq2G2ChaZoAqLZpoXsdIIgPo6XFgWfB1rFsy7KQhqO7veANwCxgWYp2bLMtd2RV1Qwd8llaWvrsp+779KefkpvG1/7q2XKpcvs9hxxLqVabjWrb9xyWDg8e2re8vJhKJ6CSUAAl8VRggXeJG351dfln/+nPlJv6N55+dXTPqOU0hkZ7H7jvscG+ccsyQPPAA/Zwf5PF2yocS3TVJ54a0fZa3Ik1Npb3g9hY4l0Q1PvXTu9rMrquEh+pXC3uAyF2swHt1jOq/JbJ1mRDE0Gu2bmhbOyTjQIVvuGhrdJ/WNnKtL0/xMKxuALwH3LYNIhwqEtGNx3q7n7Y+m9K393dlD9IHANzOA7A9sOWBfKBp4ArD1tURKQA3UqEGLhcsbbHeIqOQGZ0bIbiRCgF2kIy4Kfg5sMRMDQApZIkqFpbt4y3T353enLpH//cv5D4NJgggsJM0/NDXBBIMC8cywHxBOqpKArYLDBeYOyBT4BdA5OEFoMwYAzR3dZoDQiSuPC4T0DAvsUcF2IQebUsiOzpSU5cvrQwf3Z0qHf3rtspWgID/cd/+tuPP/bQyNAR2/MdMLoeyoQkMN+1GYYGGxxnuEn+p0FsHO7ugjWOI+N42Ma7fkCJHOm7RkftiFKGpHmAUoYmJyffLtWWH3r0CccWTQMwwExKgqn5LzzzRwsr72zbVpibX20r7d17RzzTLS82lxuKwBOSwKqK5bl0KpMLCduwmqbNcHQCrZPhHIzlPZ8HAEglqE7NBHTJFbb/5BNfMBamhIRAMXTl4mnWeMdjRF/s7RhLbrtGEz3zIX1SpgdTrNPpFAJGdFpHdmWnG+Zbs9rnd93zsDgdXnzagfoz+xYOfu5cKOYNZbFapwQZJwTdYByP7RksHDq2v9i7hyL6LVrT5GZzdSmwNfTCYttlOUm3bMNzeI5S2i0e/DgxZRl2YOqZZOLXf+u/zS4vsknJtB1dNVzLPHTLAQBjhgzml5ceeuzR247dociywEvfefa7qUz6vrvuBe4IRBZ0D/oZVBFtYTI46OXJpmP7QQgQqZkGTqCLH6qsgLJFeIk5nguaCbuAnDTmQBRMARgjAEqcIKLrLjgbPRwMMRyNlgug4YRYGFNegAAgLuQAM5thOEgGk90CRHVdAF4s8FmSsi3Yc8vVyscePXz33XeWVpvf+JsXzp89LyUohicFKU3TSc+1CMxLpYViIfvUU09+7Wt/NT8/T4R51WhRIp/K5kSB/skffYJ0nWe/9fyO/fvb6tLS8synPvWjn/3Uj1QqZY7hHNMLSJj/V3W3q3uxbNoFeX+IvSohgSsdRPw3yHqK9eVOce6xlm+SjZHXV+J/jqDnytGfDQ2LWrtxWl4r3Zj1ym/C5mvlBg2P0ncvLH+fcsOO/R5kk2nrZkteayI3SXwSJEapr7vbF0fHKHvD8YXI77n+N3linAy2UFa3Du9z7lb9sKXENxS6+LquBnGxqESw9pDLWr6owdEftMYK4sCsxEXAlqHQVTKWQ0/lrZQWX3/r1TNnTyXSXGm5+l9+63fnZmZm5yYLvfmZhZlOp3Ps1nveeOOtH/7c52VZL+Z6M+kew7AAm1UDvH4wMQ7Po1VOUBDwUj/w4qcJ44LiAEjUIYhHR4CEagungJmTJKleKr3x5h+HwYqmBJ/4+JdWyq3Z+ct9/VmRHx/fuVNK9ciKudbY0KXQhb5rO25riQq9iY69Vrq+2iYBax5nuEkgf4gHgUBcVrxLE6LtaCFW/fZ3vr59176jhx/AfIEI8Fde/8OJ6TNHbrt/796PhZ5IknYuLVw4N/ftr/8qL7V1VfF9UbfQ2jFdcdNCZlluEEQw0Ne7OL8c+NSu3btVve6GhiILmqLajprKJhKZrKzZMNA8T1rgc6Hb3tnHb7+/c+U9nqakRJ6ydLL1tsXgcsDYbkfkMqqRvFIvWayUz+X4ttHHkLli6LqyobFTqvcUP7BHedPy9LcX6vnCePPQA6e5ZOXkGw3T3zNyYMeOw9lCcfvuUT4p6QbW6mimo8jNZTLEfMNhcdJxPB/HOoYhJBOATtHLEnDH9SlOBDeLgOEM3X/3lf+wWFkUM0lgkgCxRBA+8cTHE0m2uaqVGzUXDwvFvma9QVF0G5wLx+3ryUDfAoxFvQuKBLngruNJJNJt8BdpAD+aAmsXPWuAc1RAoTsbzPpNSoBVdOXGsJHrCSAKMAkCucAWug7+Qz6xIOiObjVCssDXoTiaIkNwmigimUwnk8lUKgVM0vVdSMbRVGg5s9NzK6XVhaXlT3/qrtvuODa7UP6LP3lmbHhbKkWXKituSAq5hCQIKysrWkfFA3x2aiGRSPb29PYWivmCMDraJwqpV197/vEn7q83a+fOX9m1bbeQ8mfnJvYfuP3n/8E/adbrMH+IgPbXL/CCQMXWQpHEu/E2VsVrZd3AxrizIZ845oMh9n1kY3mbqvW/QuKaX9PgrnSrB3W++apebeAm3+Tatl8j15b7PrJlDt+3bMwZFHotdK3E/RB3BITRCdE1z+65aFLFD/xcV82b78BYNtYnBnJUehTXzWhjIdekh5pEMAaFQlviouME3WTdNkLMRojtJnhf6Y4seiEayiDKIt6g6OjheTAwqHfQdeI1TN1YEwgDEII/TlNUIsF/+9lvzcxfcTzdtPVEss/U9KG+3rnZy35oMDzGCiwYsk6DAsMkimKz2Xz0oYchDzBJAwMDO3YcAeNVr7UAYmmaBQKBhiKCT1SZ6xoV74LNg9Kho1LpJJjLhYUFpT7RaS0pzXJC5BSjFRCYJA4luW1GqFlO+PCjT9BsAlDDc4FEg+ENtprvG5v5/chWEAv9vLE/Y+nGxJHQru6uwIrnzh2fXzjVbFVuvf3uWw/fh/vE03/7zNL8qyFtKjb5pS/+Sm9xuNVp9uXTrk3+3m//YrV+1gVyyuScwK/XdSzgs1lptVHngNrBsIU4DAQFeEX40M91HWcpP8kLsmoZjstJXKGQNw0Dt439xTSgHXR1jiMYWiKZhCHXilij5KiWyzGEi5Mpk+qx3WYgN8cloVdKu7qyQtl1XFQXZDmBf3bsiDDzVq0yuaNIy2V7Zu9jr9HZbZm+XXsPbdt2GxA+3Wy126uGqpmaR1BOsznLs2lwuZD6kwxQTJ/A0pmMbqiSD0BHAltnE1J+YGhxtXTp0gVd67zydydaapPg0IJ2VdZpHHv8sYdwCmi/PzU3j1GkIEgix4OrYTnepYnLe3bvQFdKQnSLAU5x/ICI3jlsEyyMAugSTC4wBWgO4uhZWOgkwNfo1Q3o6jFBwi5GUjgZIBoKWQFCQxfRDKK80LESiZ5thQAcQtdM0OgSGElwggiOJEvRoHc0iS7/gN8JLeUZNqTQ6zZhYOgQVxQNRq2t670S1j86eG5i9vnvHv/CD32eCK0T7x7XLR9Uw9BlWWnlUtL+fTt5luRYuq9YGEipXui12/63nzmJ4WIqn1wpL6mKcfcnHmEFe7WyIPCZL//i/0mTBExPGucA6VHV1nWwS6AipUM78TbWzHj7/oLSgM8DI7fVhWK0ovK6jOJiNko3zfWHPiKBguJC4+16uRshcH0gr5PuuRtq2w1cbezGhqOFpZGsF9p1Um4MXTcDsRvz/0C5rsJrEsfcMKuNkd8bxMYaBmFoPRhH2LtBMZGs5/F+EucZS1eJ4yuN3T3AzzgZbLsBFB9RNJjzEIC5GjcHYiAQp4R4CMc1j/bh+JrA3lro/WRNc6JH7CE9ZIR2kWWJLxFHbmn0EhsoHV1OgsqAwBHUOVGtKIK0HBN9FYtjgsD7F7/4TwdGCkOjfZcnznsBBrSW8LFOq10oFIA3mBaWzRSymT4aPedgAblMJBmGDjS97TjGZz/1vx/Yf1juaGA7GIaLmoYeikDrMiLZ1CggoOudgwIgLMtKkvg3f/GfRvv7LEUzNF2zGi5mWwZx57EnG3bpxDun/9Uv/XsfAx7QYnkecrBtc9PKya5AznFgU7kfWra4sIwcmyhnKCguC3Yjg37tsMbqiuMcY3/7ma9Zljw8Mray0uBEYWS4cOrd1xIMZoedSsv8wo/827HRHY5v+4767adfuXThpOMuGorie0RAebyQdx3C9qp+ILqmC8bfsU0M85KpBBrxIKgYek+O3TY8PDfXUHQrV5RgmOS2laD42zL4SIo2Pc1W2yzG86xAhx0+gS1ayXozWeQ9RjCXNI0JvG1EMUF7q6QOtWqr1FsL6u6elCHWHhG2jS3Pn7p8mjJUrO8O7Id+MX/P4T4xr+lBu7XaaC26ru17QIhDywa8sVhWoAxAddyn/IAMGJoMXY8JKZ5mPIknArSYPPDxN0+c/O53n6Px4NC+ve+cXtBtRXFUaItn+tlk4sGH7kK8P+RV03zqM5/mGd7RbZEXoO1Pf+uZuXqH59BCdJYigXuC1gmihG7UkzgoEgAg8j8AdUkSyoIugpJBVUDdCEAIAocqIS8lRIvpEBWGORS9rgGAM/b5CJKHLRpWHCZShDrRDSnfRkfBtzM01bURDDsO0nCJ4UiObmlKvV4PbKDTron5K7Xqp+66PVXMvX3m/Guvvpfm0xKPcH3bjj2s3e7r7UmlRYb0MimBZ0jwKVGtiEwux791/LXvfOdVjBSAelfbsqoHO27ZNzSanl+eCjz2P/zqbwAZtw0TvDTwE2JDEBuQjRDb3cYCqgjbuFHXCXjDa65qfJkTEpNf/spXkJ2LfsiJjywq/OIC14+gX8wgIA06sF5SLHBk424sG6v1YQQKhqzgd/X0eIKt7SBBaSAiiosTb5QoBg6tNWXD79psI4kj4XeNQHGxhJgHR1HjwLgi+AQ2Q6FvLkAAskIDEv/gEBgp6N/NWcVyff/cpMTVWNu5OYlPiQUqGDdv0y/OMQ6vCdqJ9B81Aydi72L9MMyuiMqHDMPCZEATC7xb3IPO8D2YIeDSQkkkGFKACy9ES+1JnEZ5oJaDs+mTOElhhB+6DE25js3Q6NUqMIHheACzz6cJHP0D3YX0yENHCxlDQeR0wwCEISnK9TyYu3AcjgaBRgs5ywr40C0vz4OXHOgK1Sj7SSmRTlEs4zkeunFHkA4WWOBr437cMj+E+RR6QN3QIxUYTeMu1I6A6ocBTH/0QIIHZp927YAlnMDloOkBaYckxYvlxQWBDtD9zpCgWN4HRgsaEITJhHD2/BuV8mqxtwg5XLx4niZpz8WVtsMTvtqxWCbD8FJba7M8p+t2s6Ft294/PDK4uDinaZrEJ1gwfHYQBlRg+YdvOcDyAs+y0LuN6pSildI9GdeNntvxfaR5kXsH+A/ji3kS/AlhEJAfTgIqcwIH1rJaXpydPwdsWVWbMNpouUsYCLl0qbEC4wjOwOzMzPiunZplObbL0jyGPAk03pBl/EPaAF0SBEBn0IfHWB5d5AO+RmNGYLjgc2A2xvGK60sUMEBAOJKiMRcGHowBmioEuKM0TgKvAHUAe+24MlqsxCcA7RAD8l2WFCwaPBlwo4DYkLbnwShIHL84NUXgSi6Xs02DdlmPoC1Sy3OCafGnzh43jJpWXQxVGahjT6G38tapfEHCCZF1gjyXTrkO1mkXBrf/5u//7qX3vn7nnXermlZrVxkaExkO6BI4FZpmOj6FbkcHIWhjQpQcxwpDhyA9EgNiRVumK4i0KNIIMkK0yFiymJ60l2SqnC+7FuFiPJekXFL3LTxBOKxg4nQtL9CO52mumeWzc56Kc65HidWaL7jWXbcPuPVKuWmcv4RNsPt6fv4/bf8n/+/s3r1qszU5fb7Wmu/UW6ZhGYZlWprj6ND3wKzB0ADYwUh4jstzfOBhFMtRoqC61sxM5VvffuHb333pj//4zxr1+l3HjuwcG73z9mNLTcVFDw+Tvgea7rVk5d1zF5KFoccefXjH9nG9rXZkWbP0lVrZcs1WvZbJiJ944N5tY32ju4bH+npuG982NljMDqZ3F9L9hVSxkE6nuYTIZJICQBdQdY4AM4c+UcfA0IJy+A5Mf5jO6Jas58EfMA6maamKrsgabOVWu9VqNeuterVeXl5dmptfnFlYnl+cnZ2bnppuNBr5ngLNMj4WRJqDMYLgee6Vi5cVRXVAHwmSZQgBD4qDXLEnS7tuIck9eO/hI/vGju4dGc3SO3cUhgYBfKnRoUxvMTE82Du2bRS8BIEl51ZXF5flWsdZqpWO7d22a2h0pdUJOKnQl3TBC+noB/bd3ts7qHRUkZVs5NWhL7+C9gaR1YvtZyywCxLb8HiL7GGUBh24KpAFqDCkgCmE5idKAUx87ej6ybEgPNogCEqiHDem6cqHjQe5rnLvJ5DJdem7TgRq6g3kJtjk+0tcYrQcBvVbHBfFR8Fud4F5WCsrPnDj9m7VD/9Pk7ir19q+oc6RQ4quklmmA851ZNHt6NMagmXqJAm2AFhUSNEMYAYvAjfyLPSWNrCc6DoQnO+il8WAB0xCDjx6SZsL+Go7JpSCgNYD3yUEqwDOMkRCiY6LyBlNk61WB8iZJCU6nU4a6EZCgt2QDx0tYFycx1xVaxueo1tqu1EdGdiuOwZYx4HRccsB7A5t00xInOma0ecwQ6CDvMDGvA0sETjrgLDgMUQMMKKDMHmg4gRuo+nm88BcwVpxdJLjzr/11qXLZ/cdOrxz7yFoKvgR4Kqn08k/+oP/znJ24BPVakOQhHvuuePFl57XDGPnzt1Tl6bvuOO202dOtWV91+59FMWdPXt2YKCvry8DUD23MJvLZViGbrebDEVYhrlt55FHPnbHiy++eMvBe3aM7/nzr/7htvFddxx91LZ0mJJQQ4EFn0MFjPTCwA+9MNRJggkDGgtpIK9gVYHNTk2dr5UutJul0nKpkBrmJUnRG07oprIFQSjOAbiO78gVhsZ3HkIOfuCDlUTPE65Ld/RB8IC1MfQUL2H6NM3Fo0UEYdqmq04jhQswbhZjcj7wHNFwZBa9FgL8GM+HqQ+kCz1FhJ5cShOpcxfOmJZ+9MjdiqKzIoFuuYFr4wQSy1s2kDUM2BloCBtiMxcnnCu/33/nPU3hSA9bsD09E7B6wjf8dGP2dFtZWqzOmE19cHDv0dvveefF75ad8oHiAUUt0WFZ4hzdF0Z23v2XX/3rwDdV1Ahw1Vz0GqIQtBdTLAetKSNpXVd5jpFEHnwX09RZjga11Ew4DEQNEySRoogAOYUBqDRuUHt6w7t3Jd1mzTAox2fSSd4yKgSZkCjGZXTFdEMnIBK05TJ53FmxSIFpg37aDfTF75nyRSGze2z0s9sevb1/ZJsTEhNXLsnNCubARCJ0zaYJtDoazDMy8pHZhL6HUQAPCFCOphgPLJHjy4oxMTExOTm1tLRoGEZ/f/9nf+jTe3btfPXFFxq1ykMPPPDnz7w0Nz9vuRaoPUwWQRCuzMz+/Z/9B1lJAO0iQgJaR9LoI64izy/PLbR57O6xvYGscrlkyDO+5XqGJUgJzTGAaPouWtcEvhsoHvp4vAm+Ugh6G60SRouBwUuOqhpGT8P6MKm79C7WIvS+qEiid0CBA8jRHHodcexb12q1ZDK5ffsYhNvtdiIp0RTHgDvseizPexguq8BxDRLzBtPZ0tICFdq7dgyQlEeyQS6TgAyLYo+YTIDnqqj6cq1RqjQvTs1NTE69d2bRCrxqqQnAOTre82tf+SfnT5/7u7dPidmeA/v7GvXFWrX9cz//zx687/52XQ4MLIjW88c9H9cfJG7C9QJpuik3pgeJ3v6ELq3HguzIxgvFm1KDxMj6/hLX4/pzvze5vlVxzsh3j+W626I3luj7+zeSD1nPCEE3tg7VEJgL9OKmmiCghcrfOP8fVP981AL1vLFiRRft4C/CUZIFfAKrRNG4ZWCppBiEaHUhGCaYjUBz0cT0dIAT8Oqg+4B0AkugKAYL0DVJIDRQQjwbGRZdnwTABh8YzIGuazHaSZIEc7jRaOYLeUVREomkGkk2mxF5AXqepTlfl2FSG0Cpwea7xvLC/ML8ys4htBRiavZy77ZtB44+1FZcmMq+qQMlBfSEgsCSQs0BudHiDILWNSeVTtSrNRHcApj5LAc2FvUASdiuxYF/QBCGY1IskcDx0qXpc2ePi6lspm9w+979dhjanjs42PeXf/lVkQ/HRneUSuW5hbkjRw7+3bef5kXpyJGjZ997radn9OChO7/5zW8ks2y72WDoxEMPPLm6cvnM+XPpbMawkaEE42UoKkA7QTMsU6PQEqT+Rz/5+aef++aenQc+8dBnWqoOtgs6B8ArwNEKEd3QWOgF4HYG9DyVSQmzsxcvXDje25N878y7pBP29vXoKvALNpXMyHpFN8CEZVmqmM9Lx47d+u1nX/niT/+jRts1TBVQxkNvn0Dju3H0IQb8BkJifMcmbaAZGJvJwtCGph4CBU3joo6D+9GmVIpgKEYKMDPU0WKYeHAlAb1yHcYR8kynma9/889zhZ777/94Rza9wATvROBSJOZqliMmU7zALK0uEVp7VyEzd+6stPK0LofsT/4er5E1arEvvw28/tdPvKOTZcpUryxduW370cDmWTHRXJjq6REAdn2STgrt1dbknEJgHssS7ly7yioMaCDNssgb8UnwrJqKRTICHuqgz4Cv0ETPc6BvOYEH82g5lu2j+98i+GUcQ9LoliRooO0SBwalMdFIBDbmE7YDfhi4bwabSRJm0/PSHStX7NcxslOrsMPFhO1oQMfVZnjuvTJfSO+97/Btj/0Yl9h3uV7ulErK6jyL2QQdNFsyRgCvToOjgpM4wLkXoke2aBqmGBqRZE8BsKdars3Ozk9cnlxcXISZkkym0ykhkUj8wi/8AsD/4uI8+IIAVIau/9c//CvNNGzXUVV52/BIsW/g+Im3f/LvfQkyVpptgFWgxU7og4uRFMSJi5d8Anvo9rtVpXN5bnpmYR4YqcAKNhagx1EdD3wpULmAANjHaAwoLEULDIwsRAJGgsBcZjhUVYGLXq8fPZMNAvGIhOM4dBMEIAGcBc1BHkT0Nqh4W6/XdV0vFotwFBoCyaRkAmwBRZC6abronWkkFngcRSyde+/NN174l7/wM3fffSjEwN8gNdPTrWBusjI1NTc5Mz89v1TvaKYf6jpy0DM9uUQujXm4pRu337Xrn/29zz33zN+9M7O0e++B4aEsOOTtjnzbHbffc/cdhmyRnuTADFhXfqjbDcMbJY7fGIglvq+4AWKj5U7d8zem3gSu3QPo1tC1mYJADtdHfpBshZQ/KFa6uVNiua6vPkBu0K7NGB/vRtXbupIfvn8+nED+1+vB9ybX6wPEoKdJiAD4KMwrwB+YEixHEuBmINNMqIoBadHV4GjugXtLorUOtOUYGO4BXQQnV+AymmoLAlpMYVmGKKDHIeK7nXAWeqdM9PAJzE+YexAAxxdhaj4Lrm5PT6FarcLu/v37IoCkccNbnj7XUpv9ew6KiRSmt6YvXG42zbvvvnNl+lRl8VxTMe/82A+PHrxNASLjWehlcgHUiTFtE1oBLQKjwVCc7ZpgX+R2C7gC2ALw3310vZrwLRO9iJVgHZ/waHAjmObi8uSJ8yRhMJKkOd74vkMAS0DtM9nkwsLMpQvvNBttcCMsx+wpZMrlEqCvaVh4iFyHA7cceufEqXQ6L7faYNZdFz1E2FMsqroWEji49p7pam01l8r2YfZwL7AGs9xkZULEs5jtKJ/75I/l+g8AG1QUkwBC4wXQgTyPXkyhGXoqkQbq0ZPhv/b1Pzz33oljtxzNpYuWrJ679N6OPXs5ITM7O5vKMLblDvaNz87PcSxWLi8kU33/+J//Sq1h+ZjDcoFrXXVJNyoAkPkQ45wAT2ZF1/ZZ15849UZK8Kh03nXM4UN3OjrO4H7LAU7juK3q4Gg/BEAZCRxscejY6F5APp9cmZr407/6oy/8+E8MDe9vdyyKwJKCEDiYiWMihzVrC+3GrGeUcK8lMc7sxAXOaPAP/JSw/8nlP/8j6dajGSkbvPf8iVmlYCsjQtLS9MHenXMD+UXfzPuuWVpg/ArP5hiRulidmSi3KR+sv7dq13rJ3kazDXUAL8Q2XcchVBOzQeNcPZNNJNMJUDzQN8fxHQ8zdBMYEcxoRC3RzRIC3Y+kaUU3hATQwMa+AtvDh5au8WJSa+sswZAJWqLVditVkvV9e/q9jqeYsst7EpG+MqVempbvevwTP/L3/76YH7g8vbhaXvHqldB1eJpxfCsgfEAswBUY0NCJnn4m0IsiGJ6DDWCPLMtvHT8LtFXutBiWHBsZfviR+wv53KuvvprN9MDR22+/kwVIFATQXpggINPTqzAjpXTq3Jmz4DsMDQ2dPH36x7/4JUXtgHPmGCYMbvRFubC3ULx84SJmmIfvuWOmtLxSLRfETILm4FBAoYYD70QIStNUdBsVvbOSZdA7GqKVEOhGQawqEQOBvGOFibcxo4WOjfEYNS0ENxxJHA8CaWDGARcXRXBfkcpBk9PZFOZ5HEu3O0oAug6eNAyOZTTnL5Icede9xziRb9TbimzPzdZ006vIFZh3OE5l05menh70iZ0wSKVFy9QYSSA9qlZtHbpl++6+5At/92IL4ygJcNc2dUtWjAO37P5H/9uXAnD3OjjOoPqDoP7ZYEs3hiNZM/4QvR54P8MO9o388i+h78XGuWzMF867Nus1uWHk9ySQz41+a1wQXcteS7gmEPlhBIAQcrju13344X3k/XttrXpXa9jdwj7o54es5w9avs8B2nR6V8NIkuU4GidchFWYs7wyA6bf9uS5hbOzszPj47sRWaVI4LUwlRgWrBNtoYfaAoEXgUmJkhBibjot2JYDDDIh8SSJvmBl27ALswjdxIBZF5cFKAvxcNQw9HxPzjDMTqcNcxP40OjooKbpcEh17dmpcxxG7N65/9Rbp7Vma2zb9pqqe1Z9duI9jkCv01uu6Vyyt1QtAagUCj1gx8B5TmcTHM/jYHBtD9Cu1qr6HnrLjKwoOEGalsUJIuS/uLwyPNSnqhrNSqkkPTdx8vKJNwZzBYdlErkcoOLQ6DjMUsdyMklpaXH2wsUziqwC25aVVvSwnwW5cayAB5wkJavlusAl+wtDvh0O9febhkqjZ1gNWWnn81lAJ9zDDt9ylOdFjfFb2ioZugzO4o5V5D1BrjbPv5fatf/dk2/LcrtQ7AMbBYwcvBb0CnWCS6VYXZUnrpxp1FYCxwQikhAE8Hcc11op13kp3dOXn1+c0oDXtA0P8/bsGW/LrXS2uOfAUYwAkkeYlhs/3BUPdzwKsTA0dBQOHaU0Sz0pzlWac2ePp0O5fem4ujqT3rtLa5gX3j09fmBXEedwrUkXBm0XLB6YYirACSmTZBOsHQRyWnzu+Gs79u/vLfQRAu2LdAWzXp+5TI8USQorTZ9tnXkvI5v4slYHQFkMhqwEMd1OvnCyZ7mcPHVa/PaJwoJ6R0ce1LHcamu0FUqrWm0sjRUkc2XRVqtCgQUufqW8NN1a5ejAlQO1RSUIyXF92w5AwcIAGLkLG0RMSQIQi2IYw7basgLVUzQLWDqMNQtgEAB5g6bjngsqA6SCITBCkxv9KalfpCUmBAveaDc8HzxOAvdwNsHLrt5SlFQiReJV1TPemx159ZTYwrf//C//6sM/8smZ0vzZ06c7K9O4NkfSFMGRHksGFEOQPGCXDc4lRwhChuEEqJtmOlMz86++9sa3v/Psiy++DON46OD+xx95+JMff/S2o4cL2bSmdEpLS422Agb8zjtvT4giQRHnzp1/8cUXR0ZHJy5N1xo1wNpWu1kpl+fn5zVdB9/U8uxcJgvsEGYZzdBocQMBnrFishifSUKtRgsDA4XeVDrV29vb31PMpROpbJIRGKC9SZJJAPTjYJp9cFWAvsPP9z3XAbYMvqLjOpbvO8hxRDHgWzpodR660BeiL7fDsejxWZhcpomuXoCaQdexHAuGFshrOp2BGMBXwGOB56P1GFBNoKo4lCNyPAu+sEufn5p9/q1Tp6cW5lcb1XrHBRzH3P7+4bGRsdGhwXwmk2BpkcAEOqQDm2HBS0DADs5csT9TSApXLk9T6Z6hsaFMLjs2srOnZwSnqENH9iM67cOEAuyEUUdmHI19NAW61m9dECNYC0bJNuzeQNDpYDljiAW5Nq84g6jAKB7+x7+Ncl0NrpG4+PdJsIV0029E2ehlU+swGcWvJ9sKSreQD0DP95G4oLVy17coBuUYNXbjoe9Xtho8aMJaaGu5mTQ3I906QIYCz5mmcuLEGxMT58+eO3nx4hnYLi7Ozs9fvHBxIpXM9/YNgFqTpFetr4AtDzE/n89jAfp2VTIF89R7+lt/0T+YTCWzfmB4nl5aWbBMvdBXdMG5BTrro2tHLMsBoAJvCMMAHOhmsylJfC6bLZXKMEXHxsbALQaIzWQyalveNjoCs1lDjjnZk8uJDL4wed7qzPEMYdiegwsNzdV1Y2wkXy9Pzy2s5nLZTDr5+puvPvfCd2Cy79y589TJ9+ZmpvbvP+C5Idg7tKQIJ/t6e+rl6rsXzmWzyd5irxfgb7/ynXe++1Uh1LYNDb63WN1zYN/8yqIopcHUiLxgGu1vfuPPx3eNAzCjNSbgJJK4pqlgTKKlYTIA5+jIuCLLrWbJsdv33HEkLSWmFxYcx+RZupDLlJaXeY5fWlmlaNZWHM+0GJK0fJ1PkZqnt0yNSIoL1fqpd9/Zu3//4MAQenE/jvXkpGq5wgJOGDoQ5rnZWVXWRJ7DMAs4kmlqhd6+dsdJpQbA1lVrS0CNmo3mrr2HwOwoHWt0ZHe+MEBQrK6DN5PAw/VXcKyPeBwApoEnxBRLvPlX/00uXakbndFtw5feerXTmDy/eLnYP7Ly9oW9t+7Bs8KF115v2VV6eFfHJkiBIQUKZ2kntC/PXHzlzRelSltZmSW0Fu/a1dPvqm+9bL3wbPrUmdyLf2t8829SZy+PVrSeFSNdNsZ8cQcgjscMtulUqZ4iA4nmkpJIkESA3q3r4ymOoDBw9q4MkWSOac5e7h/IlDvTAW4uqm2T9lMi2ehYBiZ05LZrwfxkdAOYk5NKCgxHgaG3HIfhSAagGMcdz6doDpkMgN8gAMaGMCAAbGCAiYP7BeICFw9DCXf7kjTuIcdIQIvqMn3Fgmsa85UGy2UsVQhoI5nLvv1276nL2z/z04//q//jZ6WUdfyVV9SqEhoW5eMSm3c9h0L3Gm2BIqF4gYGMMiHF1KqNM+fPP/fciy+89NKlS5dxnLj11iOf/tSn7rv74OBAXuRpzA9azVZCSCmy/urLb7WNDsOxH3vk0fmFuYvnL7z6ysuyKhcLxReef+WV115ZWFwsl8pypwNtAYi9Mjk5OTsNINhXLDIUDTwA4E3gBUhgGcbIyIin2ZhiEq7XMdWS1lIxJzBlC/w1FzwPJwhCH/PCAH3P3HZNQNQAffACzVkEOoj1odtmyF5A0gBdJYXdeGuim8Koy9EbJSKBVDDBYaZAG2EXIBYcU4iEZOCkUzQhsOiNyoCywH1pihQ4FnanTr175uJ5Iwi379j10P0PjPT17hwfPXBgR39vcmx73/BIb/9gYWCkd2TH6OiOseJQ/+DQfinTMzi4DTyFXG868IyzFy9mx3b0FJO+pxtGB+oqq62de4c5Plp84XdtJmDHOg0De9CNvnrZFdp8deXwdRJD9dXLuuQvfbm7ojjqJXQc9A1FgERHolLi/Q3SzSKWTWa9e3RLc99lq9f+1s+LwBsBWCxRvdZ+kAwlXPttJZA/+BDX/74HWQPXWOJ6ro8Bio9jujl3Azcl0TMhcbs2/T5cPhtlyz6/CYkHDnLYOIIgHEusri4sLE6apgozk+cEUzct07EsV1XcTkcbGul78/jzV66cPf72W+DIDo/uItEnO/ByaXpp+WK5PPXqK9+5cPHs6bMnOR57553Xp6YunD13mmVpmOFQEnAC1/PRssnoMhTMN/COVVXRdKVYLC4vLVm2s2vXuGHAbLUSiURjqcylMrQkQIJEUmAZcuLMW4SyaLqOrHZCmvQCV+SZ0DN7cplXXnl1bn4GfOFCMXv27MkL50+vrsw/dP/9r7z4smfWB/p6CZJKpdKSJORSUmAps5Nn33j9ebm5dODAfp7hGMfAtFVgNWSq4OHSjp3bz547C30ytm2bYxsn331VltGHOYF8Q3cFmA9gmkwmMZxUFN2zPdvpKOpq4FsCLWkdBaZ2vXFJs1nLNESGCjw3cB0YbaADDbmj2qpieCSbDEmwamB3cJxJt02rUq7u37e/3mzNzM7vP7CXY4hms/rmmy/t2J377d/95dXyZY5j7rr9wfnZ1vDAjmqtVWtULCdgmOTo8PjMzBWGDsF36esb27Vnz9lTZ8bHdtVq5SszF44dPShKnGf7YNGgRfGIg3TDYA2kNDNz6cKJF74mJKhvn3in3G6FprJkKVghRbQs3LKaXu3Ue29jhjH/4stMqC28+ax2+h381Fn3tVe97zwvvnZi72J5+ErpASfcPbncc3Km7/x0b6tR1OR+MkibTCJk0+kiDnyJZdDSZkwNnAalUaa2IH/83nogMNVqyJB4giFsNfTIAJgdGF+Mam0Tpxcnfb0lAeV3a+WarhgkG7Cr82UpkQW3A9158IFFYSRF8wKTzyUZhpIVPcTofF6g0X12AugVFuAcTYvgFqDnTpFVBaOLHhYDzyvCDcsygEftHOlhAjUpUgAigMW2prumxomJSo1NCxIRNqbK3puntjVau37h337mC5+97eKZVybPnuZD3tVsUSJJgejYlkBKPElkeE4UOMN2V5rN144f/+Y3n3n+2e9UK9Xe/t4H7r/vySc+ee/dd/YX8oDEJOYCmYYBAUQGHy6f75mcmjl77rwdePlCnuPYp7/5zcuXLgEPazfbR289AtgKypzJZxPJBMdxPfn8yOg223FIlhwdGdk2MgrNA/8SehnObTbrEkZls1nwP3iGsXwXHCoOUM3xlKl5smOQGrq84fGMQWKOHzAYgd7+BOYPPZZDhwQBJB8BMAJaArxLtMIezGW4Np0dcChs5D+DASXA8UTQhV49AdoFYAozHaYMcFzIDOIgXwgnBHA7KUOTgSTTLJ1ISDSN4T7Ms0amkOFF7sDuPQmSwT08wKmp+UXbpianlmYWytPz5Ynp0rmJhTdPXHr71OTFcxfOT1x+79S5Z597bnCod6yvZ25q/q33LrVbimnWJiffbTZWq9WV/ft2jg2PaIpORHWDfoae2QCxG+dEbA8R0K7HQszaLwLdOCaWOB5Fkb/0S1+OT9iYGQgJnbUeAYcgGP+i/1cRtCsbT994dFO2Xbkug65cTb8xy7W/SNaqHgu6sxB5AZt+aLHijQQO3byghmz4VEAkEEbaEMWhMNrrNgb5DR9WbtwRMMyo26+TtcMfJN2UURVv8Ht/icuKBdQfJMSsd0++6XlmpVoKfDyZyIyP7xGEJBZyopgZHBys1BYvXDqhqk1F1kicT0rb+/uypl3907/4jXMXXipX5kmcyaYHGsoyUGHHkvv6egBfq5XawvLy9vHtLCt56IKND14tz/PZbAYMweTkRDaXzedzs7OzggBWis7l0qaJljJSycRKvTlQLCiri63lJcez3nrrmb6CV24zOEXwXMCTRj5BVlaXG7Ll0ika0xv1yt/93TcpGrMtFQZtdGho+sqVTuNKo16ybOvM2fduv+NIp770//3t/xv35bG80KzMDA8PnTx5ITCMXJKaXC5NtGwxZDS9Mzo2xEOFpISuyguLE5XaHEYwYAodxwa/A4wXGJV2RyUJBiwpRfGeDYSIGR0ZDn3bsyyW5tq6LzAMehCCQre0QYmBmdqhxycx22GKhXG5qegtI8n2WnYQ0FhCFIHnX5mcWS2VQblpFn/77VdNq/3Ga+8CVVCNkusZ77x9WuSyn/n0Z2HMZEXLZHoazRZ0MsMGk9MX9u892pMdf+vEdwzVAKtVrS1jlKqZ9XffOT46MoQTQH+vCoz7WshXU1KiXau/derVumc1tEBtt5IJzLA4imdZ2ZzVVi/On2FMc4CUnqwyI7Nnd6xWx9tqrlSV6q2s46cwLCNJFB46ocbkRJfn/VTSZ1hKTAY+T3CCHpi04GFem8JczKMMO4EJY8ZwUkv2JX/unzAP3lVL9JHnyoK7HHLbycAmEN8OKQebE+yOpwzks9kAm9frp2t+Q3OSDB9QAlh54LqQSjPCjqzAYJFEqKktXdccLywWBjFM6bTbrhuAk+w54I9ZDFTRd2iaFQSepELHQa+izGZThXyB4wEOA5FyJdqECvg+YZvoww4s4Kpiz8wZO/qF4QH22beFMHv43/7Hh/oG7XNnTsltnQhpnAhYEQAIYJtKJdO6QDc7jQsTl77x3PN/88rLr585XausPHjHsZ/48R9/6slPHrv1KMfQcrvhWDpDgF9LYgHPMiLLcAFAXQA1tV9989WV8gJQvFq1ujg/r8hyX2+ht9h77OjRA/sPnL8wDS7I0OgoC14nQeazPQRFmqbTP9x/7933cDSjqaogiuj5N5L0Pa/k6f2DA45qOKGv8jgtsvxMVXpzancmX2gHXNVwDVdjcNlzXcPmzUANbOTlwnyznegRI3CzHdOOvm5hwyG0BcLqAL56nos+H4AecYbxAkAFOxmZNbSih0DvAEdWFJxpILXgPUBy+NHoFS5Qgi5JIngJEI/56Ku3yXxPuljoHxiiAK5t78Tbp14+fqKim/OXLp84/vb83OzC7ExpeaFTr1WXFo1ORzWaIe41KxVDke+569b+RGJ5emV6oVosbh8ZyjhmtVBIgXM7vm3X+OhuUw3QKmBUs8jkRbYXRh8tNFknr1HE2jaSq6Gu/Y/OWmOxcQT8J7/8r7+MYtAPeWwQgGj4bcX3bgwIa7nfQLaOX/uhLAEmkdsY72648BsL4qMAXciVW4uJAzFPBUIZJ9j0W5MN9V0jo9HvmuZFYTT0ENgYH6/tiuwflBLXBz1eCYMBHhuwT/jFHbr+Q0XEP0gJvbnx1iwEohxigTTxKdHzb+DoQUqkdmjVKAwxep9L6EmoYNay7RBAi6SwwLfRV7sQvXEYlgUjQFECVIkgwfumbM9FbyKgSCz0wduMHAEMdrwAPfCHAU0BfxFnncAPWMjMApqFnkZhuQA9PgGZsDZ6HbcPY+Gjy7YBujQXBoB7JEWIoqCotUsXJ1PJfH9/D5gqUQLLoWzffvDo4btV2bpw4Qw0lyJTu3cdKVXK23fsLhazmuwYKsYzva7D9vUNK7rsu4EPhs/igUsQNHp0tVP3xkf3gDLjuEvQWMc2uETKD4B9mFdOvmqG+Pj4zrmZpVv23rK6sLg4eYX09U5lbriwY3J5Ybi/p768nB7dUWrrarU6kM7iQZshaceCVpBlXa8HFC/2BC0VwxNW4IkskRPEfHFArjaxTpnBGgND456NFQv5rz3zlzYW9A8MXHznlRRWa+s2FHT20oW3L02hR4lCd2l12QLuwQhSKlcsbsNCkaCocm3h1MUThq3muX4ba5i2zpHoO8+pXMGzHD7sSCyXYGlX6wDTElgKOJNm+cncoOcqjuFQGHrpOehSR1WAylKkKBC4yNC+bYB2pfJJhzQ7hubY4DQQiuqCz57M5C1PnZ67vLg4Z9tBcWyfb2kZik2LOSE9OL7/FprD3z3x4urqufTA7mJuZGbynYNH7m1XbUNbuu2Bp1h/9NDh8X33fZIjxJWpKRwDDotn+gYkvjdAy0h1HvTHIfCACkGrQBlCTiIZimKeO/GCkHQLHGBVsgETIADUNGtmJ5PvS4S4m+RKq+V7uH6MLGqczmahE/LYXtP7Eqe1XGEVaKEj/0ue+KykGEvS2Z5QbOEei6Evllp0kKQIyQpo0jcUjAn/46/Kj93m3H1X6u67bQxzPDO9c8h+7F7z3BSvtCgGvWQDeCwh0CeJ9jzrF3tHuHThzYmzvuOHbmB7AEYB2GXT9JWW6WI4w3BgEAAGCEqw3ABwgRdoRfZV2Q8dKnDo0CMAw9D3AD0vKWCuGboQj2G5AkuLZibPkrSnN50dIpGniJrlelzYk3RTDGOHWeDAAqtlBqjvvK1Y3mO/+jufbdc6rZWqptVpYIQiRwG6s7xiGkvlpTdPvP7i1779xmtvLi6XivmeTz/4yFMP3PfxBx48dPiWhZWVt9850ZKbLMfA1E8kRLAOgMtGaGJ0WG6US9XlixffO3nqnakrU4FHShybTabuveOuhx548Oitx44eO3bw0CHQotdeebfVkQ3Hhc7geAlsh2laAQ7OC71zfBeYB9d3o8VcQOxp9BU8xZd685ZhwCCnQ8KS1d4z1Xt/5RfYH3rM/9Rj4Y5t7bdPFXDX5oiWG1o+AXQSsVL0pNf6jcnIRMIuWMuIjiIrHv0ii4pWBCJDih44j64jw1noSmvok+iNWgT4y3CSyPOQIyRhSEHuKBg4p5wAGQcBXgGnvloZGupVNMeycQNoMQE1gXEOM4lcNpOCNorg7SaSoiil0mn0eXiOFiSeo5KWFShu57GH70iK3NTi0szKspTiJJGhPJPEgyzj9uZThV23hE4Tw9mo1nGDYPAj5oQC0Iw4PmoTun6JfvGh6wVs93qvROYdQ8udvhwdumlZq8Zm6UJplPUHC6S/PuUWeBxFdhEXtTCSCIYR+G0p1+Z/NQeQTQUhZbi+bIjZcA5gwMYIKBd2r/9BgrUqAcBFp3TjNwqUh2JwHPAVvRWFoshIpdZG1/NsikRP7Lmuy9EJ17OC0MJxFoYWfD4IgPfI84wfmuh6luuB2rPg9OJIZaFPaIZBV7tIEhxzDBdDWgCzSTKs62gC4xNmaHssekgAc1x074QNMSYIHZJ2AVHjaRILhMHbBSdAV63T753EMeaWQ7eDOsMkn7g8C3U7dPC2oaFRcM9pNlxcmtu3/6CuGbajP/zIx7CASERPai4sXrEdLZnO1WtqJl2Q1WZIhLrRqlXnB/rGfuQLPwfovrhwprxazmf7PNtHi/xDu1Otebo9UykdvuXQ5MTZlEgsTl2Yn7gor5aMZqf3vmO86ueTmezO7ej7JJVLreWTOCtcWvAHCpzE26WW1WjxabbPNdSWVaVSfNBeQsshMkW5aXMhse/gYYbItNvtpcryaqXcmy1q5fmlK2+EgSob0DMC+CGuT2X7Rwf7+0sLE17oybav+cbcSnVsx97d+8beeP1vzp19aXV5advYgbGRfctVmWSTAFFKvcoz/MjAEBA+8KHAmgBIA5vULbPZbrGiWOztNXUymUlUm4sUT2qGF2A8DBoYIJYmLQO4sG0DrhJBJpOEwTANU4ZzO9att909MDK8tLyQSWdoktdkuz+ZYRNEHZhxZjuM5MT51957++XtAzupMD+/8HZ5/uK24QOp/oHjp1/dtWP3Pfc+9tzTf3Dk2NHSytLM5bdMV6dTA5/7yZ9hEgkwXDiNg/uFdAYLwNnzQtBAjMNJmmX+5Ku/Z8gLpE0rCpBAC0gt6cuYRUlcApw1RycaNuMo9kPJ0aY4K4X5sJoNc4H9D1hqRePvG688v6j+SDpFu53/sZT64nj1vdlMcxdoZWjJ6N24NG7jmggw6Lg6JaQee9jGVQ7zDdJNYESddaVQM37r93pn5/EkBbqNLu0CzrLcTCI4UZrU221LUx3XEDg6k0npuo4FJC9mNLRUDXwadHeQpmiYfzDRwKFkaR4mHECs7wXgOPpAi8kAR8980xTDEXiI7gz4OieGLIfe1us5Yauu2QgIwKmV929PJWlKUemm6juBguGEz6bn5dbckvgP/8E/yqaUc2ffSabzgpRzPdKxsYlLU6+/8saLz7108dx56NPD+/d+/guf++RTn9i/f7+QSExMzpw6e+7k2bMzM4sEySiy2tOTFzl0GdlzzFJ5ZWWp9MqLr5w/e/70uydlWU5Lmd079+7Yvmtg22j/4OCnP/0ZhoXG0aVy+bU336AY6vy5K6bj8jDvIqMDIA0Dim4oh8HO8e0cTQNTBF8eGgNi6IZOYYV8PnBdmwzhqHL80se++IVn/ZXVC3Mrb52eaVduufvOxrsXhIG0zvicD92EjEL8A+PV/YEtjy1GbNXjMEjMAiNQjSA5ukQMFYYaoaMheDNoKa/Ao69Agj0hCVrROuAiQUrDsBVVrdWrpmWObx9aLVcbbbXT7sAphmVohskJIiC3qqqA1iir6FExaJTv+zD0wETQBS9Xf/yRewSKnJpZnC812UR252iv5NU5zygIwPILufFjGPhQFrhzawIVi8x11AAU3ixRG1Ez18Nr0g1vjPyBQexHKVGRaAP/NxYPgxfBXoS1m39X27guEHlVNjcDHbv+lI2ydjqc2A3cUKJ4RKPjBPEwdc/aKKjmoFIw18HvRm5RCJaDQfMixCkmTCZE1zc4jvfckGExYDueAx6ai14FBy4gABEJ9gM0A2doCUOvz/NInOQYFngiaCtkh+h36DOMZJiOjxhwCMgLvRP4QKgIcG1JwgdKQMK/AAilxpJgadEyvxhYIamF3nOGViHBnH/n3Tc4Tjh69Haawc+fu1wsDHg+eL3G0OD2dEYCWJ1fmPNdTEcqbt11530E4S0tTV25cqZUWfU9rN5sC6KYTDKy1gSmkZDyjhkW8kNHb72tXJ/RO3Odluw5BJBncDOrqwtGqzPcPwITWevUVmYvzF45achlvd3oNBqmYni54SMHt7sk2W41X/qrf4/bC67P4rq/qpaHCklV0R1MVF08m8+me5JLlQptuwd7k0RgTyyuWnKnlzdZQu7I9YXqfEgYmSSDGWqCDEVAOIu0/ZTlYaHra5pDMEK9VY0+RQM0CR8eHid8+b1Tzxm+SUjF2dnVXWn6UNrYlmNn58tVNL912/dhENFXS3EP+ARB4smUZNgWRZOm7eTy+UazmckOcxJTrpVwmkxlepqtDssARtAYYaFLzQzN86Tr6gThe74ZYm5IZ6BKt9957/TcDI4FoAfNaieT6mGge+Q5TS1PT13wrI7jyprt7Tp8374dR6dXpwMaHxo8vDg3pzQuDqSlN154fteu/fPl2uSV07SUFItDP/zjP+phdNAmfdLVdEsUM56PXnTF8jR6ktENREogRRKAoL4wyUOXWj7DEzyBjw0IluwXCxnTMcsr4DAwEhfeRxUYDb1qQtbqzA/TZqA2/18q9zhpZZqDB4ZWX6gMfSdD/0hCyawYbxKJNB+yIsGE4NdRLCglcFNQbMw19GDpAvPKy+S3nsUP7HCB5XzpP/ZVKng/+uoLaA5aEkMxtu1OpcLLapmnKZ4l02g9FFrrq6pmo2kRpGA6QFntREICZQaO5cKUcNDVUVAwTbPCEL1cjGIwy1FZjoxuJYI7izEMxYuMj6kME2qaGTiEwKSVjjYkSrirDg8RhaLVrpeX5jROKniEE2KAWQDVYeAcevwLn3zjzFlW5BXZfPP4qedffOmFF5+fm5npLeYfeeCBz37qU5/91Gd27RprdhpvHj8xMzc3v7A8OT0vwPD3DY2N7egpFNBTK+lUKiG+8spLzz/3nXPnzl65PM3R/O6du++959577rj78Y89DsW98frxl068PjY2tnvPnlK5VFotnTj5ztnzZwcGBlaW66qpMQILVDhiVCFJU+jOqO/t2rGDZxj0OVxkA8DUkKBqqmn2ZXOubkgs1zbVQsO55fOPfevpp5MhVTcqqQDbfuuR2tsX7dDoSKRkCj4dZxuZr/UfxKD9DawpsngIaRCcoxux0c3t6CiyS+g9YRHdRf4PWj0sopc6oRe5wNiqmhqAKkD1wKaYlq5pgijs3jlcrbVU1dF0EwAbEoMXSrNAKrBOpxOXCiaRZVnHtiFP8DyIkESvOQ2tj3/sfvAhZmZXVurKaLF/vFcinUqxP4v79tJyedctD9AYhTyPzQJVhnYhlOn+IvIaB+Iy12TTLgjEoCw+Uohdq+YPQOJMYBv91qAOOUcg8ejeQIDfbpL3hViU8Vroqlwb0y06qsYaiF7zg36OWDWEY7mqc1sIOgs0E5QWlAZd5F3/TDeOUdXaXEdZMLV2sTigqk3DNHp6cqrSAhUEbx2ccvQWpJBgaAEsCE6jt3+idXoB0miwc0ChARXAayQJjwkDiWUI3EGPmWA8k2LxwMIIHF1zwUgHvGsyRA/PAI9lOVAjqAxSIvRYJM4y4Pkzml57860XeYEzTNWyNcuy9u3fv1KaS6bSNEWdOPE2SQdzM7OikN42Nj43O12tdlje/B9/+huJNLt31xFZAbiSfUxTZIWgMY5LpaU+gUtevjC9bXzs3KXj506/vmPnrsGhEaDktmmQQXjh3Ht9vQXOMV59/u8kDu80S7oGNBHoC6WAZWiWLNwZHt6uTF8qX3xRdlTZdFKCuX9Hot4xDJd3saBtNw0Wq8tKkqIPZXKW1XY1k6IFA3dCu+nKNYOwCsNFu62ImM9AN5BMvU3YLoOHjk+xVBhSGFVuNmgegvby4qokZFytAqTSaOtyx1pZWRYwc0+W59WWlKZ0vOfM7Gwyg4kkAc45ywQO+qZ0AC42ICvLcG1ZBfrFCTwQi1SSLK1WTAuzkFPSKfSkA4AE3QIkxjEy31OA9DDQ8A+4F0OT6cwQSRATly9Vq6sw7pNXJkdGtn/s0ccm55cWZxZH8n0JlsEJniTTgz3DlK/L00/v2nVvTdOqjU5/ts/VOqs1mS5k/VRmaXJ5J+3tHRg7tuuWZ//69wieGeofDn2dxmiO5EAJQ9xTlU4qkWEJyQ6sueXzYeDWV5sBBg4fZ1o4L+C44/T3SUIKn11YwXxWGk4IhHsv3ksiR0cLeIP/koQ918hd2MHuqlK307jodF40krboZtXU4ZRz0uVMiqRtwg8wzQ+YBI78Q4IhfOrCJfy98/SSLJTqzPQ8+62XkzxmDTIuxrN2Gqg+ODDgmlIkNZ0KLus1niJSktDROioMi2yCBXY9cNRIjpMIkoqWsvqyrAGugNlFE833gUUhVhU46G31GMZLiSAkVMPUdRs6meZgpnsEMBubcgz0PjyaDMZwYziLc5zXsXHdZPtz/QYwKYzzCCqTyV2eXOSl23ccGf/1//xbly5PnDpxwnbVnTvGfvhzT37hC58eGCz6nt1stp5//oU/+cu//NrTz1y4fEWSsiwrWI7T09uX7Skgx5kkOu12oScPsPH28eOpZOrOO+986NGP3Xv/vTu27+jv74Mm9BR6nnvuhbfeeUdIJffs3gVz88KZMydPnqzVqpqiDg8PK5pdb9XD6MoTwCgYEwKHyYS+GgcsVmAZoIDgNIPhAYj1gGjbQS6dJQP0in+XIZnV9o67jsxdmXI9bucDd1Wm5vv7e/HpJT1FNHjcw6MX9q/bNGS5ojBsoaA4EMfHh6CL4X8c35X4MILYKBsIgzEB5xsSQR1IhtJ0Fd0LIHDbhjqhe7qpdHpoIF1vdBTVcewweuTW9cAdw8l0MgkQi+7iRl8sAIgF/YC2MwzB0QKY6QB3H//Y/XpbnpkvlZraQI4fK/K4WZ9dXAEOwTFCftv+dDoRPQgHlYE8EKCgeiJZa2ksceT6oatyfQwItCsO/P8Pi43QaC2ABqfbqi0qBGk2/TaCIgKia48iQhwHrmZ4XdZdlAW55uANe/lmBJQQ6RN6TytYGBqULAh8ngdXmFtcvDi38Mb87CXgdv19/YralBKFWm1xtTSbSFKuayKL74IWkZ5ve7jHgk+OkBEaij5/BnY5KTIexodYC6DCtekA92ia70nxq0vvOAGTz2dAz0meBRLh4owXMEHIERh6txGoGkwQ+EPT6APXtu187W/+3HFVVdWajebs3HQ6m0unMxcvnfUDc8/uPW+++aoXGAcOHGJpKZftmZmdTCQ4SNiSV0qlkql5O3fts2wdcsD9rOOYhmUlBH5ooFArV03TZVmmvDpXbdTcwBkZGa6t1sAk1KurutOanTht23rgQxoOqCENNsKzxSRLmpXVuRZlVVcW3woo0epoouTINOvJgewECh6WASVsAgwuqSsDvF2QbCUwfYp3CF4L6J6hPaI0bHqs3agRPh/ivB3iLc0gwZ/gcTdoIdMUODzs0BTqTIoSWIkEcKFN1cBsjydsczwdjmaoxUp9xRPeWVATA3eoutZHy/t6EiO5vCrrukk1FZmkoM6gb/HrO0jgYWD3m+UJjuGSUqa3OJgUJUNpsaQvMJiqhzwrpdJZA5hWQGI+xjE8yzBKU6bxADSFYfBOp0nR1OjYtqe/9S3ZA9Icak7oY2xPKsE51TGxM8bVm9pKX++hBvj8rsnixOVL04PbDiZ7+ECdPZgaGyXshfJ7qysTRKdZXlncvj21ODOdYimt05YkqiVXl0tzvYVeKqT+4uk//ubXvzozNV9ptj3CZEmCpUXFCbSmTXG24RgEk0im+KV2tb3cfDK/3XXbTktmbi3gt9i1byhpI6sWOsKRlNp2xBeKgkyHAk7dhlunV4VGHkuymG1iNKsEGLoHDG4fDU4hGyQHGJGzCwWq1sQMQ6FDiUx6aKGADTYQBwoELiTFnsHlGuOlBUGgmbqp4JS0WkYkRxITYKYVWXNs3PYt9AkHmkqmkwwHMwwjSFyQuGSCiZ4xYwKfMIzAADJuWSwHxhktYPXBYjs4jUmGbgW+VugVU4xvY2G5gS0sUpbGJ9O8YurVpr3QdKab5pl5/JHHv+hqK82l04f3HOBY+h/+w5+9/diRdqt5/Pjx51946RvPfOf1E6eWK/V0/+BjT3768SeeoimuWq6CT5xJpcFzxTnQCoMI/aQkAYQcPXLboVuODAyMgOdqmBbDMrqh2y54YPpLr77SlNtQxYQoXbl46eKF8+DK8QybTWcOHTw4t1BqtJokIAxFAYEEvCEJBLGOb+0c2y4JPLQM2CT48GipsAMjaPf2FjvgoLI4KLk5t7pr+/a5VOhYmXyQVAkvlyFXX3yZGeunZc/jMQJ0MhKERTETjcIkjArQAiiMQJ+ogwDsRjHohiukAbiN3+kdnQ1EBFkZCMAWIJbnwUxhUDcwq7qpR8tBQvQyE88FaiGKwkBfqtHU6g0F3UkOXPAZwFzCpGIostlsQraQD1QjfhwIvAeaIQVWME0jxJ1PPnZ/u95cWKqu1OREMZHlwAFvZ5OZ4Z6eer2GFYeHD+x3ZCOy4fBDtULOQWTS40puJR9o9uH0LSE2hJxv+PtBC1Ti/ZuxXuqGNGtAGDfv5uu0KYfNsnZ4A8qiW72bs4f9+HdVPrCjIQFg1qazYkFqiiZCQJHoCi3MHI6nWB4PXHdu7kI+S05cOifxOY7lFlfnx0bHpibOddqVdrvs2m4mlQdXFy0fonD0bL0T0CQNU8t0wCtkgHrNXDg/MDQIwBbgHMXzsuXlEqK5OvHCX/zy6OitpF2Zu/yKr9USbEKgE5YmixEWgHoB6iNlRabGZmgKVLxeaezeNd5oynv3HFpdXcYwes/ugwQZGnoLHMCllbmVlYVyuSaJmd27d5mWnMmgd9liAS3ySZhCzUYllUxaOlrRgFNYu66MDo2Frj4y2JfPpqanz8GcNCyt3Wk6tlXI9JBBkM0JbblcaS0SLAGegyhItmGJLCtyLBV4Iil6dptwS8uVRcUnEiLlu9aSSq5UOAtcWpou6SRG50aTyT1ZVsJsAnnhXMP267ohUlIu32s7Xi8tSJimBR6V66807MAwUix6E2RI5pKsxzGsg16KQbqWmZLAz0Xecxi6XEq0PRNd+iLp1Xq77Vl4ihe51F333KvLJcpq9GaAVOkeTqOlGTjBMGC7qEajCXYE9S26Fm0naA+ooaa1wTRJfGphdj6f4yXJ8wPcD8HEOG2lQRC+YSkk6QgijllhPp+DQjuKTNGcZfuu7yuGLnEFsPUHD90thsmMb45k3WSKuzgrl1xelWuHDx5aLVUWViYAr48dukdfumgsTeYEbrYx/9z0WZknq81WpdZ58+2T5y+9W6sueE7b8NrPv/5tRZfbrcZbr7/86vHvFpO9NEt1HM0LSJ4Ew6cvVWye4EWBA8+OFjigH2UZo0zuiWyBJHnDUfzbKK9PJ74r8hZtZHD2GOZAP72LCR5fz/v8XRl1heTneIKWXbCRDE1jocPoFBl6hm8ls9QvfmWxY4fH9ho//I/pR+7Gf/wLFXq7OH0aT+KEHeAUC4Yr9L1X9ZWGGBIBYShGy9JUNVAUtPaAQV+UCB3HxQJMSkGvcwlJ4jhWN2QCraqD+Ri4vmmYtucEju2DJtDgQglMricTei40kAW66oaW6SYTYrE3SdF2JaAmZTsgxDSOJXi7TZpMoWjp+NSimshnMqnxs+fPz83PDo8UzpybXVpdNA3n93//j/70T786Ob0oJLK33f3gQ48/+dBjT+w9eJAVEzTNGpqhtNuB66TSyVw+51FQE8tQtLSUzKRTHMvC+GZ7ehietB1ncnJyaXFxanrizNmzkzPTsqryLA/NGB4agCG+5eCho8eOPfzwwz2FwsuvnVA1nZOAwIFFQBYH5rLn+Zaj79i+LSGIvhd9ix/AEcOA0aqeJWaSju8GOCYSAI509e3zX3jyUz0PHxTGeo72Fy//zh/kxPSVYpYkMlLIeSF4fuihWOhFdIs1CiOuGNlwMHTIaESc0okE7BvEIvRDqIsgORY4G20jMINkwD7hKLQUMBXdIEbf6QtdAEuccgDt04mxof5avVNvaehEzEeLq9FNXDyXzdbrdcBDmGKQA1gtKBgqgN44TfG1ep1m/Cc+/lC9VF5ers+XGjyf3TucId2ay+KKWp9fmO/beVv/wK7AttcxFX7IJ1ir57rERzduP1Di07dmsVcz/18u11VlDSAh/n1qGVx3dMPuZohFpBYN+1qatZQIYN+nhJsW1NdQ4gbw7gpMALQ6z0OXdtD7eliC44m5+YkXXvhqIdu/ulRROp1CtlfV1VJ1cW5xtry0IIm8abnorl/ggp1PSGAOHAyMBA48AL01F2PwdEJQqit/+yf/A9Rx+tJ0f3+RTyUCMPeUPXH6ebfV4cRcZf7s2be+uzhzBYBjbOceIvTw0CLQZWd0CwO9Cgk9skayLGRNplOpiSvnavVaIimVK8swGaBRnm+CU1Cp1jtyC2ouSQlQ7wcfvvuNt747PzdhG0FSzDtWYJqWY5vgKHsOZjot0zJEPgcTAA8VItRA0Q2zDgQRXRFKZuamJm2l1awt8xzJ8kxpdQbMDVBe09ATogBb0zTB4cBI26famkFw9CgQq4tz0yElkG7HE4oAYOVqB6OSGBCQ+lJ/NqHJBtBPMA6mQ7RtzDPNJKGxXiNDucuthkWRih3oirq9kGV9MNUWhiX60+Ts4iLFidAR6Bp74JMMafia7cp9+R5HQ490LMptFk6Bma0aWc5udxZ9tBo10Fy7ahguRnqmZoFmUWjRSSaX8dGybcLUtWwmIaKXHrijw0MABvOzc6mU6HqWH3qJJGfbGk4hn4yiGWDwNBWk0ixFpxeWlg2wNy7Wkc3x8b3T03NgZ3HcdJzG/bcfoPQK7ZcwprNq+ZfquGur0EbKE85fmcYYn0wW9x06Yjbrlu/a4GWFlKowQNT8RNokmIWWU6nXTFvP5CXVUU68dxqjmEatfuH82YOju7fvGp+av6wYJkNIxb5iFRx/h7ntlt2ZbBIosk+FBJZc7ViBrT5VHAlaVXD5EncnXdIkXrVohiZ5ir6VIDXMf7nFFQfmXOGZxdWWPkQmb7cSBt9ugydBhqSDOzQYeY+VQ1t48jFz4nJCLgl79tiX3nZWpphKLTn3tsUINMEikAhDghfecioXlUa1VNU6hsCm1JbGYBRNUqZlApviBYrkQgHYMQ4o4AJhs0yNYxnX9tC7sh3MsQOBE6K3jAG2YJ5v66pKER5JBsm0IAmsaSr5HuDoYrVSa9heKpVN0X5/0mVT4YrlXJ5tGm1XFIsih1WWShcun788V3rr7Pm6YgKMVxu1waHRRx57/DM/9MPH7ryrONjn4YHp6Gh9j22kEqKmykvzc37oF/rB0+OiRwgwU9X7CgVwbP3Ay/ZkTr13cuLCRVM1v/vMs1cmLlfLNdcDz0/I5npuOXJo7749n37yqcGhwf6hwWQ6Nbe4pBvmmTOXDdtheR68dsA0MAiApgBjMLjjYwhiAf2QGUIkE707yQncfDKNuz6PU4HteWnebyqX/valwXNT1lvvLP3xNzsJbn5vf0BwvuGaeID5FsAnAGi8jZ/QQaFIwJk21gXmKYhtWhFweoDGYO5groBJAYHSIQx2JrY24IYiiLVtqDacCWEvem85IDDk3ZPPDvX1zc2vNtpK9Ml3yM/SdTOdzm/fNrq6umpF918BWeFEqA7kw/HogwOl0irMnScee3B1bn55tQ4OcV7K7xtO0YQy11HEhJCXJIfI7N9zCJHWSBCuIiMd/d9wd3mTRMluIGuHI4l3P0KI3apyG2VjneL0m2oZyY1iNmPk9QIJ4Lfx3A3ha06PbuuugWmcZi0lxKG7ojeU9UvNaMlcFIh/6OY+Og1SXI1Ev1hQYGOGeBC9VSf6jDEDmiqKnO0qzz3/tG7MWApz9MADYJ5r1Sq4vJarq7qmNJsUxfUVRyAX1zPeePPF3r5+luF9nJJ40bY9VuASCbFSWT739pv1xQVLq5RnGvfcte/s+RcT6QLNYdNzl0dG7js7M5mCeZnuqcn6XKN96O77CSEp22zoWuAJIk31HJqiBYGrVqvHjx/HMOv42y/6odPu1HW7KSWEhcW5lrzK4FKr3oZOgEMkhW4Bzc5e7qirlI/ep68ArQipek1maGDCEswCXTPAzKGLObjWal60zBbmU2A1AIYLhX7b8NOCyOKW3qlWyuV2W8VNmSNJzzFsS0ulJEAC2TRIVtQIjQvTOsyPkQwWWEA8MZzt45KmL/s4XigUCEfHAw/jEoptJlK0adHoC5wWpWIpGQsEv510DKmnt4GnLl9axWxnrD+htVZzqUJKlCTGSAL3kdIaOO26Tvk+IIVHgIdgpbg+1zZxTJcEgsKJwApHekc12ZytKA25rrdNxoGBoHS0IpjhSJpLJXAS9zy0MtWCmgg8MAqSIjgi2Ll9jyBldF0Vk4RudVTNxMIE9IAsg/PE+D4POWAegz6S6BOa44vpjOMTjktkUn37DxxhKN623JbWSPBSaBmqBjDX1DzMNDwq9Bq+SgS5O+/98abeksiwL5tbWXyHt81Wrb6s1WfaWA9FD2SFhareIyQF36z6iWJvH0FhYOvBx2jKFpCr4f6hpCPNVs819PaOwf3FntzpcxdwjDu0c7trVtutVZ9UnYBW26zB2wO95ANsP43Trmr6nxbsdpO5AJQ8H1Am8TFcqRDCewnK84uqsuPnwmH3jexKX22ot2+upgoB63O0z2OGgEmc4FebF6ZTlXmR6em88rxPFimMzLzwTMj0MxT4fy4YaQJ9B5x8j+zURIJnhEwqT6NnbzwiQJ9ZhGEHQyyluUwPQ4ONI3BT1wGYgcumpKQqgwYCsoPt9pMJwQ9MTiBYlgK19PxQ5IlcTypAb+AL4RA4r7KiW6afpN0BhhkUU3Nz5ZbF1zugk1w+0ytyCZfhyprX0TVXafEwKQOj0jE/8/knPvPDnx0aHQI9aLSrtqvxCSrA0RuUwJ3iOKZaWimVS0GIJfNZRuSDgATvybMsEbCBpWAS/PGf/fcXXnzu4pmLtx25fWhgmCGZe+++91Of/rTj+K2GXJNrR4/eWugtttowVarH33n3xLvvAP9dXWmqmgZtBkMDNgXQOghhQoBrawDEJnkBkT9k1WCKo6tntmMO0IkA3D2g/hjmUYTdl3R7xPnV6gyuVsdz2NgO8KPEUCWpDmN13AA8MwStEVFF0AoBmM7oH+Kv6K4o/AXrhy7PAbqjd1B4AIEx5MJJMYyBbYFtFxfB5sDAAUJDGFgsePg2OAUaeuxW05VsNjnSP3hlaraj6o4HaGqDCwXZ7N69T9OU2dlZINTAgyFnyCRGf+hhiROrtWo+n/j4o/fOTk6WK+1ax0z0Z3tFD9Paqkag73SFnsWnt+3fTeEc1B/qg4wyqhi6kQwC9YkM9Wa5EU7dWMivfPmXYkiI2THIGjRel0UcHyEIQonuD/5DeVsBJMS8j6wliiSOWSv9GoGY+JkWGC/wMSEGrU0DxweGJz4LBE7sbqOegrPWbhXEd2HXM47+IMra/W14mjaOWRcYuej5V1SBTT8cLZxEKaOyEEZCDDhqHpgA0BiKRQuEA4gnIVu0fM+VAtK2QgVpN85wDOFpnTRDOxiJYtCHUwyKYhMSWykvLC5cFCmx1m4m89v6R/YnMqFtqbWyLnIix6Ys3ZYkfnzb6Mk3j4emTfnmyvRFHA4AuGYEnHYqc+de/NP/YbcVjJfanbYcUtMTr2mL5yXbnzvxjNealnI7tMbpnkKxqXt8utiQdVmxSFLIFbJATU3bAAqFbqYQ6NM0PT15oDuvvvo3iqrv3rmPYUXTQN8qQ69ucQkLwM/3wJeFSc2D328s6Fo9tALFZqDHeZqCzuKTqbZhZnMZ25RdmvEDW2I9FvNYnLc0mP8hRYSWLdBYA9RcbdiJLM1ngk7HAMQycPAZKD40IT0MJnozOBuZCdsBTr6oKRMrq0CUwFbawJZtd7VF8wzfKC2M9Ai7exN53EjDIFp+OqTbgbXs43XVTXHYUBH3PTk0MY9spEWHDtShfEqgKUVu6kDQWaGlyyMFLM3WQrQILN+uYzxLUJxOGW0wUXoA8yDIMN6hkaKtm5Wa7DIES4Lt5NN50nRsVYbJSWEsHtgykFjQX8v2eC4Z+phtmhRGqFrbDph6GxgZvVKrJFIZkpZqVbVlGgHOkNBKlgYWpdsaRtBt3RGQcgeOYxA80TTUK/NTI6MDS6sLKdIZLiYttQwcjBOShkMu1zqhIPpQLEVUq+cDY0WkLY51q63Gsq6HCUExPPQiBpppyAD8Ycu06o4/kk2Nbc+pZoPCA8LR0LdQfYAroe03EoYuUEzZare1Doulxof7WW9CI3rZtFRWMSsge0Uj1yOyFnMfngoMjnSb7KfxznSLvZjhWNahG4C9rt7hXqKCBKOzHfHJXo6Rm9W076aSnRmS5IB8gruipDTGVDCXY0cHvB/5R+aOAWt5tjcfgIfitRySMbBEQICy8SHlkJg4+NWF4xotp2Xe0h039Nu6rPsWzEsixMFDKuYyzXpN1cDEA1XyBJ6HyQwQ0FE7NEuP94hpkWrW5g7uyo/0MgLllUpVKZkFSlerdRoNTVXslJiEEE8yoeszBJUAXmu4Tc0MmATNbW82mItTkzM1pVZTbEM3VEU1NSmd7+8dcxRjdmri1KULqu8ODQ8XC0WS5WBQCQtIGZgxXFO0pYUVGF6Y/NlsVhQEF/ik72iysm1kLJVI/cWf/YXW6tx+5NijH3vq/o89umv/vuHhgWHwrAeH//pr37gwOQXO36H9B1kimLt8/sKZMytLK21VBSfMd92VUokTpBBsZOBBoRjQWZI2DQvYbiabBYZHReAK3jCAEVpqlE3ZocdS4I2gx5DpACNp2umX+GIP+P2YbQgUWAOoKevg6Lv/OCgxBnniyKOm0RGAjoAgQZmQYwmTE7K1HaDUAPaGC3wWvaGi1WqBlWi1muCy12q1UrnahChZTmd7EqkkeNiQD0C0iZb7AaQQLM2KgphJZwWeHRzsB+dgZmoqnQSHBBqRwcA0haTleCvLqzDtGfS2AMILcZg4yPZ6IScRIilBfw6MFu57+P7Ll5YqZaOjGumR7Yyn+I4OHpWQ4AF1SvX2tiOPpEQBnATwFsDXwgJoEHolAMy5NQSJpItx3cg4BrYgAAQbA7D1YRMGG1ns1byQXIt/XQE8XQt1ZUPExgrFcn1MLFCJtdDNCbgYUdMgNwSWEABXJbrgEH0uHy2BQIAKMTAfwSeCEmKnARW0hpo3rskHSJeAXivQh64L/hT6eDj8UEz0GhOYSlAB8O4gAXpLOFiOqMd9vEOQQTZREGiRIOn56lLP0EjbZ0nfgeqB5yeIosizQBYbjYVWq5KUkgQeSmCStHq1XApD4FBW6GoJng0ds1Or11dLeltGLBgUt9lemUHvSKo3Gidfe+W1557XTYMGT5hiXc8W0Jvv8YSAGZbMMSlDJ00SW1hYZNAr3IyV1SpNs/Va+dZD+zOJhG55PLBhx4vWQ+AMS4IXOTTSNzd3EeYGTK1KteIAtro20FZwMaGlJEbBRM1CIRyu6aC7omn6gL6o9WHQastDw2OpdKpSKpHg1JpegiUxF7ipmxDQXUqRFaqVejKBmbYMszadlkLXoAhR1XHVIRJ4J58UMJxwMLrtkG0jVA0YbqAaJE3hosi44BAYptwyarJn6qxBEvV2o9BbgAm6tLJqeYGYTsumuaB6ocQK6QRggqep6Uz20pKxqGd1sKTJHtfS0glS5MAnwjqWu9xUdctIC2ncl2qd4MpqTcMDHOGlq9jou6a67oLrJbDSak1WvGChXhcFQpIEG/z10DeAyHgeybG6bdE4a9k+zYjoaWHoNcdMJqWeQgYsEzi4UirRbNWb7Sq4EQ6QVvTYJwX8GbiarsoUje5fJVNSJp1WHU3p2BJHYo5OhUDCalfmz4DT3pfngtDRDNWwQk0n6k230fZUDcPddl8xaxtK4Bjgf2iGSfFCgFPzDSWww9B0JCkhB17LthwrSDHJbG+GEcFhMlXDEHlQ0cCw7bn5BVkDmwzEz+sYEOUc2zdCBXqtadrZhG4bgY/1iqk+JjQ80Mn2fUK/jwUsp6kPkFgnkTrBYDhtM2RYEIkLoV/nKdKidY/qT7rztbS7rbPS7DEJKhAIH3QFQ28KZimcoqxKQ3z2Wfat1xP1efz8xWB6gQXO07H0hmPK+OJqK9TClku84ywpAvSLFzAhSyTERBIcExKn1Y6MHpTEPcNSaYLTVY2lOQMGw/ajNcMskJM7jlI7xvr11vKBPX0MQ16+vCSICVHCSqudSq0lCBJk55lukpdYUqAIDpxKRVFVzckWd8yuKCffQ98WH98h9qS5Qlos5nLTk7PttvxTP/33/9kv/G+sQBbyokeE5y+du3z2TKNWQSvhadLStY7mtGUZzIKhqa1mC+jd0MgIzlDglvmIxFojg0P1eqW/v/joxx7ZvXdPIpkA1ACPzrLNTrvVkTuvvfmm4dg8x8P0nrxw/tKFi5oMwwvD5OzevUOWjXK1TkRfcgbtQc9dARZRtGqoQ0NDPbks8E40L9GL+Cn0mGCI84IA3AVQEHxqQZIQlaRoH8ABTnXBQQl0w1Z0EBMgsdlW24rWkdV2R2l01GZLbrWVjqwBmdZ1qJcL1QCDDISQphmeh/wknufT6XSxWCwU0Ka/vz+TyeTzudHRsWwmw3Is1AbsNrieCGVdX1UVOIUB00Oih3BA7/O5DLDSUqVK0gyU21FUgiBhOkGVAgxwPzRMLYARCr1EWvJDG4wieukHxpmGmetNPfTwg+WVxsSVhXpHKSSJIq3TdicyXKFABKASQ2O78sU+GAtgT8CmI9RC338ABgsFxQb/KnBGZHejxPGw3RxA/6559cQaAkUwhv5Ee5tlE8SugdcGiU+HMjbu/iAEfQ4lDgGswvi5rseyiN3DMHAc76IrFl4QojcnRKmgAmtFx3WBinwPlYHJgJ7DQe285gdUOb64EV3qQEwXmB+k9zwnWjCPvpUYdQLCXehwmhUgp9m5OQ8jLFeZmjhdWV0d6htmKcAwQxRSBA7oNTM7c2Zm8mzoOaKU6smlArtabyx5IZ/O5ANHZULPUmT0rhrXU2p1wsd89E0LD9yuBMEul5YnL18mVcPTzVQx3zc8VgL4JGnLcRJJwnWaHC/RlNSQLUJKyrIlpal6u4yHtAtMJLQvn3unL5fuG96BFgFGCwYFgQ9x9z/8xr/vKNVyZbmjKLwoQA+j96I7JrqcJbCgh6CaoEosSwGtBQW0rMC2PVFMgVsEzn270wEnBPRNbbfQV9qRTwLdYpIkcAOv1dZ9jHFDGrpQt1kPxwQJd00Lelj2gHJxO3MSzXEd3a5rruVTlotuWfEMNMs1ZEUUwOGwWeBdHmniCScUwRxKnJDiE7ZssDgVOCGwTIYgBVakSd/SdFezimk+m8YpoK5gMk3kSkgcgb585dg4wykeGbISS2OLlU6mfzfL9SyurEoZEb2A1SGhzdDbpBvwFOe6mOFhuu8TDNmfkFxHdwNP1nw7IBiWhl5KJjKeE+qG15JVDvlQgqwqiaSI7jl5eKG/VzM6HbkpibznOhyNkThwLBsUjsShP+lkQkSLM2m0PlOxmyTh0XggcFI2UzRM3zIwhkxgvq3qNkaKGCW5IRuEDMuLcNJIEaaGI6D3EhDg8tlgK3FKMZ2mjsNOKpmBeVKXZYwAL4dNsokAcwkGdz3f0tEyHwaEY3khqevgSQi5wKblGlASh+WaqsxKYprlBJKhPHoEwISxVu26FeB3ZncImOloLXxACqYJagUnCgRr0+HpFreYZEBXEP3oCV9WqAuUlxlniSQVlBAD8V3MQle923V1uaktleQZo7Hochc9biJROM/2TCfzp9LZN/NDtVtvaT96L/+5T9UGtv3Ny8/n0+nQSgYEq7ZkAjooDIAxQWeC6+ZjbogFSVoCFDERfsH8Z9Bztxb6CExmFNQ8UDqNRKpnvmxcWqzlR0YaSlMUeDHJSgk+9C3Ct7I8Cz6Kb4G20xjO9/QdfOPU7EtvvdOStR3bB48eHR3Ica6mJsVUqwVVUH/sp35CSDK79owdGD/8/Cuvddra8uzqay+8/vx3Xugf3tmbH7JCj0KrXj1dUUrLyyRJDI6NoY8sAt13HICJdELKZ7OFniyokINIpuqgq70BwOGz3/725SsTZ8+dtV3Ht21LU7DQ51mxv3dgz559R289fOjg3hMnz7VllWJY4AYk+oyBi4wVSaq6OtDfBxDn2hbYMyBYFHqtWAgzFFAQLJSmaYtLS+VqtVKtrpRWa6Vas9Gq1uoNAE9VU1QDVQ86lAJWzwlAPDP5TK4n11PsKfYBTR8aHO7rA/QcGB4aBuwcGhoGQM1mc6l0AuIFQUgm0xz44Ij2IDsJ7owg8mAqbcsC9GYoEl3QDsBN1EFdTdOE0QKjYRmaaeoDg32JJAsOn+NgMDygQ3AIzBDUGWytoZvo/Ws8er21h77b4IO7kEiIlmLNzM3u3LfjjjvvnDg/PTW9ojv22PbhA7vHs8XBUCwKucHh7XsCJsWkwc8ZNAw9Mu4h0FkEkAhVYRL7YNMCgO+oSGQEoBeAMiH0RIJSbhCEGRsEvJkbs1iAh6tgsv6DnkGBDSgV4+v1+X4Ugm7PR7VAl3MjgXKheQCxEFYUBS3dR4tgEYWF+LXEkaAqo+vHSNaiblriUzaeGLcXQDR21igKHEb0bDukArD3AAPQayDQbqRPaIuuGHMSHpiXzr3VapZrq4urc7O2Jo/v2kbRPPBzx/VSaX55+dLzz30dD9FN0OXyKhNgtdKk3Kl5AQ8GWqmtmk3VBpppuDDdAzMAbEBFYyFYdgm94LDTKJW1dqevf0BKZVYrFbTSwPLRisoMmBtbbZGWa+Aifsddny+tlFudBZYLHZ0IPTCnmKG3S8tlO8DOnj61Z/duXmDPnn/v9TdeZlni7LmTYAQ8tDABXR8HvgWzl0VmGNxMwXE89KhDCP6gAawFPSfi4QLHObZNMRRHM7aJbouy4PqAaSE48HTBprgBqbuMbGGq5eHoK9AatCUl4bhntVs2cCndsx2bYxis3gHfH1lOMD2459ChiwcuRUmhRRC0EOI0B2hH0R7LgCUKAaZ8r92RkVcOYxR46GPhIp8IXMtUPdPMJ1IZniDcpgiMypUzPeCNJEqlqusQ4NCXqm3TcVStzYbCku5ULDeXTKfBxbLbuRxHEjZQonxSZNEjx0BVQxMKc+2xwb40zqFnCTBKN9FXZkUWIz03z6dMD0YHvRI9k8vBtATSCBRcVXVNc8HEOK6hKG0SUD7AwG1Ip3jdAkR00MslGNpCr1EM0SpPiiAcLpkMcCJZbboOrh87fN9TD/3EnpE+sIXQ5zjJaqYvq6ZhGdABjqskWTKRzDQ7sm7anJTySa6tec2OQWE0UByMEZZKdcqlKS8gAi/Tk+wHf85Db53VVF9VgOei16wTlEhgToYXMoQFnO+WOx4eyPS6jZWO1aQJCmw/w0s4Zptq2catoOM8njlIay1KGCCPV4RFlsxQLtEivURAJjoZ3aKIqoyXwIJm6NlQn0oxb4f47OTqJCMsusyZdHZ6x97qwdvat9/b/tRjPZ/5GPfDP5r7wpMjDz566JMP9j14144HDj94zx37D+wcG+wppkVo5je++bvpgUB31MCug1sU4Ojb4aCchXyOAxbE0BwvVEsNHwMv0wNXBXRS4mmJxvROHQtSKcYbTKcoJ3/+YoWCAcMCqwMuBzI1MG1Cx0wLNE+HGfCAwJOkvAOH73vpzYWFhloYyYxu66utruodedtQfvLKzIMPPp7I9FyZm/uJL/1ko1kBnP5P/9dvvfzyy7oBOB3mc0Up16Mo5puvv83yxOjwsO8CHZfLS6vpbCaVy8Es8m0HHHZNbg/19x05dKBcWZ26MrG0uHT+vZNXZqaApRqGOTs9PX15QpSk3Xv29uaz+/bt/eTHP3nnXXffcvjWsW1j6TT4Q53Xj582bZeNPsYcgUEAMAbzFhSjt1js6ys6JkybyPuPlkEBW5VECTonmQKviU8kkrmeHkDHgULvyPBI72D/8Njo+O6dxd7eXDZf7O3L9/ZmcwCcyQR0C8+he9hgBDgGUAhsJJhkB5pmGOAAQN7IaKPIcGJistVCn2QGgbN6enqk6EHY+YXFRCIBu4auczQtyzLURNNUMObtdqdaqgC4z81PjY+P9RQzpVLt5Mmzly5Plktl4CLNRs1xXTIEdKZlRTcU3bVgDhOIcuAkOM1DxcHA947ddev4+PiV87NLi6skQxdH+mRNn1gsr6rYXEW5OLVw+tKs5jN3337IMAzUH8CYouVmYPEhf3RzEnVS/I0DtOwGmokujINNj+8YIuZ29YduHgKXWhdAiq0vFG8h8Wkg/zPxFQRGC3ALPdcWcXboBoZFDyyiR8oIDLwl6CCapsBRggRQq1iiE1GD0fXeqHfW6n3TErc3zuraQHTXFjgVdDt4iQS6EQsGlGHQszdg6hHqYOhqNgTQG5qApLWrZksZGds1M7MoCQKo8FyzMT48IopgCgBPDZzQy6VZPPTr5arh6q7huYbGC6JuBxxDAjyoZYsgWcsAugiFgM+HETRlgDkgMDP01GYrm0x0DKNt6L253pWVVTDPCT4B7F61G4alJ7lEqbqcLPaaFiqvUp0WOMa1WaVtczztgwvt0fOLl2emJ+RWY9++fUtLixcu/v9I+w8oybL0PAx83pvwEemzKrNsd1VXdVV7O93jGpgZDAgSgIAFSC69eNZotTricvfs0dmzovaIu0cSRYrUESxXJAxhBoMZDKZnMDPtpm1Vm/KV3kSGj3jem/1uVnMAgeRquXonOzsqMuK9++79/8/cd81HQegxLB2CKwo6hn4mi5wSTqVZspSd63ioDTQHzwlQkMhnVdFRSzJPVs9RZAVZxtEUXGEe+7qsuL4FLaSpZpQgz0n3GVkfJ/fpPGyK5UPzxpxeSeK0PS+dXDJqhR7zaRInqFCRpqqqDDlJ1lDm5CLJeUadhMUsLmduMnY8L4tzKPSCTH7gWQYggFBXYXg5Bnw4ipNJ4DOcVK/WxsOxJKl+UChaSypsy5pFKRPlQkSW6ZGXF2pF7EB7tBb1IBo7vaN2pW5bXlZS8KEwxJCwpAuNZXNBiTOmUWs6E9uxHU4VbD8CoPNkFxHPkPnEi0swZRSougFaDcPYNGo4lW0H8/OLk+nEdm3IqTwrVVlDCI0nU8slU5vheFmedNRDQiKEENtZYtj2yLYi04A3ZhrNaqtRvXfvjeF0mAA1swgQTMG3FAUIoaLKFbPx4Sf3OEHjJe2wNx5bgWzUQLR0DvUCeI/YQhQoXmbLteVGq8JWhMxxenB2YQinqqZlyogi7ib0xpCsXpZFYp0OsofKQS3t87UO7P40yPu9virkSEQ/j3OvXPVrrKh9ezQZCLpDMxMuGwTUmNffmO7veLwzymLOCGsSQ+mJby5JJhvaL/ALJ3ltjhHXfu6L5155afXhtfPrc+ttPbvxPaO/v7aiyZOuqtYctpAdN3HjWZgmQSKJqjON3nzzVV6FQJRqlBQVIQvlILIUnSMLErg/x3ft0Asz1/dpjiXjtKlYZKKrF9aZ3AtocbHN1nT4OWrkBlodMqsnCXqS0KhkOmdN2RAKOg1iNFCaUzRXbuxNZhH7Ez/9U1Nnb77d1ng9BpshECn+2Rde/sYfv+pF0U/85E9GQWSo6uvf+7Zf+p//wotXLp658NCpz//Yy889/5SmCkeHWxcffkjluNlwvL25jeCp1GuqrpPtVsMIkFHRtP3d3R++8fq19691Dw/2Nu7ev7/ZbHdOr68bsnLu1JmTJ08KohTGwbPPPbN8YiWMkuFkcufe7WsffQA5t7ndRZyxx7u0QgcThKLJ9rdhHNZrtfm5DlnX5Xg8C3AN7AE6kUSZ9DIfz5yp1mu6ZlIsK7I0rGGSJRkFUxhESQS7AIWclykFI07WF2Mkwq+MILA8zwiiQGbzg3bBu2BdjgHegplwW9Btd+/e7UG9zixAyv37Gzs727du3vrggw/efe/9mzdvzmazdqsFNQCwtWxb17X9/f1bt257rjedTmaz8Ze//OMsS2/c34JgWFpYPrm6Um+ArPV6zaxrel6AWfNTJ1dbFaPdMHVNWVhsLbQqddU8tbb6zAtPRH7Y3+vt7uwNJkdp2Ofp46Fa4NEUOMjmSeg71jPPPQVMRyUg45CAKAmIA69hpR4wyIPjGPvJ8edo79M/4yAVS5TNsSElx59S7APu+PRzf+Zcf+548Kd/k6f+rV/5/3Kef98DtwnegtHB/eOAShVFFo3KcCXLMW++9caZM6c4nseLldVltDcqEB/DF8nNfNpn++D4X1SkP3NH8EjQnRxO/OkIOpbMGAAJwUYflxFXJMPqgLhRFH771d/q7405dZ6qtra6d5ebDOuMdm/dyRlqYaFuWUf/5J/8lzc+fkeXRYljSX9HmYusUBSMKMtxgpzPQyuMfZSehZMk/YxAPoQxx/qxryiyncSFT6bQpBwzv3KiohpB6Id5HAQuAgRimhfpqgEBK7z/0WGtZi50lm7cuA5xkCUcy4lkvb+SiVNG4mNZVja2NpFVN+/cvnvvPmQpWDNE/h8/HQFAI/og4ngBt0nDaT7oKMaNMwynawYEEPwQioT3Z64N/6rwFE/BxZLFs7nSqapSFsWRH3O4kzI21FKgww4vnp+T5+RSzOkgnlXqsUo5UuzDy9I5bGuhimS8dFJwR1bQ97O5OqpH6XmhnTKAxSgrBUlRBJlOUlWQTEXl6FITJIDdZDgu4pxVq7ygpYXowO15AWJGZAuJycRSmjmJVG1MAleQ2U5TKxKnYaqawtORe2ltiSmLoRdkQMFKBe0CxT6YzmaQ6RQdpZmqgTuDg6ORXkUgUmAmstM2D5rMEK1ooJllIQz8IGBoZnV1rXvYhbH/xV/4ywsL7TAMx+MJQAlx22i0KUbc2e1FaS5JCksm1E9FSTqOYOLDab3sHhydWm3WDcae2ofd/Tc++O7AttMQsU1G6qFpOGiZIlakotXRbt8+mlpevbO41+2nRWlUq5woh3FGsZ5E8xojo04UUzl7fqkMhucXqkEwZIVMqxkUJ3ho7JSsHe8EUR7PHfT2QLKK5/LBKC1Hg8hxYyhIcxrnKx04Oi3y/GkM4Uf/+KVXXEbXY26erlSVprZ0RmxcXGieWzjRvrr6+NKl5xcvPz+f6W2tNf+3/oPs5at8tVPrduWx4+4esl95Njdr07Grhcnse2+KvfydX/9abdQzkqk16/NFkMZWWpGYQqRQYZLg2dHv/c6vV2siX6iRE3AKrRkGeXoGqVuCa3IyOSdnwbqSIjVqxiJ8us4lwUTkMlmkxDYCLS7ZzE5mpSTd35pQtC4oYhZGZBQPEoMqQDOCyDiBHySJqS8ejkZ+nnYH+3dufdLbne5vd1W9XFhuwTU9/tRzv/W7v9dZWHzxxRed2UwSxNe+/71qu/rkU49RSaLJIi8KlWol8b1GRThz6oQiqfc3Nu7eutuGMZyfJ/ueU2wY+JCGwJTD3d3bt281Go2KWT27furxp59eP31mDdGzvLR2cu03f/NfXf/opuXPLjxyIYyi3Z0t0NXBwcG9rfutThNKczSZki2Lafp4vnEBZ0kzXBh6pm4sLyzAYoocD0wgBqFEqpKNmWERTLMyGo32Dw6WlpahY3VVolim0Whquj6dTaMgFGXSLxX5ru861mw6HPQP9vd2Nrc27t2/f/fexzduXrt27c0333zjjTfIb/y8/voPfvCDt99+7+OPP97Z3iMnB8Hu7Q6Hw17vyHP9OE3X1tYUWeseHZ5aP00WLiZPvQg24HjlC1/8zGdevHr1ylNPP7G4NFfm1Gg4efLxpx9+6HwdOUClYeAooljTOFnjFhabFV04t75y7tTKhYtnTp8/eW597dTqKdua5UwGdbt9b6ff62lV2VAohWw6WXIMDaEAFiXKIQkefeyxiglxH6NaAKvHIUBYA/z6AO7/3IFqffDizzACOX70D1K7x//68y72z33h3zxIw3z68lP2wv8efO34158ef+6f/wsPosXIkgjkzkFmqiru7m1HsSeI/DvvvHXnzs1bt2/NZpNXX31V09Q0zaqVKsH648WmH5wB9UVeH9vZf8vPn1bO/8yBk+BAzadpjLOSIfYcl+Vgr1LTFDA/LCmaTRQ5KABRAjExWRbvH+7WZO2RC2du3H1LZY46aTfd21DT5Gbv4GD35g/f/KPA6y+26nkYQ0rRkI85DSIsGPghiAvQTOlOI5QTVh70FmcxxT9Y4oYnnyVP+imJ54jejNJaswUDDAk56O2XPJuEJWzw3GJNpMd+4M8tnxVJt6EPswKlm4J2RNb1XE4QVBWxW1q2V7L89Rs3f+Gv/K97o9HBYS+j6EajCpggttX3oFqRDxRDp1kKf5ZEMWw6TAOyFkJ4NhlkeVzkpReCfRNTVTSB5vPIUKQsBqEqKLBlz+I0gtqlqZRnC4ErH2qDNXPfng4tL+WonGYdC2DJchKdZKUd0GHKzpxI1qv4U8Gwui54fmKBkShGZniiGslTRyoCMxaZn4YTzwpLsiKPgyuVlD+YKKICR+0FXr1eyWKvItGamLKKOfXC3nQmyAqFzxMupGzXvbcTcQmf+nnEUg4Nag+KzC0Lx/dzUVaBgxpTNkSqZQr3tzYX1lbPLxtFEtZUQRFigck4WnS8RFCUxfYSgjYKo3q1kSYJhPnTTz2patrN2++DyDhWQFAmWVxvtmhGnowT+GP4gojMishYgRUEAQaDsKeSS6ykKSVqHW3lRaRXOs2I6yopaKOMHGQja2BEzHJ5u3nm3IWLewf7lm0tr8yXRUp6m+Hx6HRxbt63LMXgSybU5KKpsuls7BWFmyV2mMW5OBzbuGKeM7YVT6fUvF4+eWqxrXBeEV5zg7FQryvt3YnVjSA0LL4InVEQJkVLrH9h8emKzdY5ivnP/rJw+ox/+7D5Vz8/bijVICq++sTMBJxbzvla8cLF9MZu/MObzmiv3N7SaSIRmB9/PmKVTBR5nt3/5LoeuIvPXh18ci9xXb1aYT2fM2TKKRnRAGmZgqLmwi/99j/jW2R5UCaOeVVNUWDbJy0IyZtlmqIKogqHpEowWqki042qIkpMnIUnT6+RebB+qalmHIRCKR/cn3QqbR42V8qbjUoc+2kUGIaW5NnMDd04UaR6RrNvv3et3xsVSRY5yLp4ftV4+vG1JAlXV0/99m/9wamzD1997LEwdkS+/OijT8xGHY5ApIqqqScpbGIch1G1mjcadV6Qbty8d/PWvfXTp+vtOvjc8yOe41zbnpvrXLj4cKsz96WvfOXk+vqFhy62FhagsxGWIsfs7Oz90Xf+JMxK3VCBPNv3727fv7+/twtSdAPPrFbKQuj2+nCxwCgyc+f4aRr0F5DB0I0Ty8txGAocDxwkf3owUyMvcGkQ/Cc3bn7w/vssDzTwd3e2d3f3Nu5vfPDB9e+++t233njr2rUP337n3Y+vXf/g2ocfffjxrVt3trZ2ukf96cx1vSDJC2iZuc7c6urJ06fPXLz4yONPPPnccy+8+MJLjz/2xPPPP//ss8/i9wsvQIS88OSTTzz73PPPPP3co5evPPP8c1D34+m40+44roPS9vu9im6srq4iQfDPIHTMihEH6d7O/nAw+PCDdwN/Jol0s1ZZW105f+a0qqvnLzz02JXLK/ML8MW3N+4tnFhdW1r9vX/1tT/8xjcuXL300MOPfPTBTdtxtLqsqPDoYl4ArSmWZgOAC807XnTu/NnllRXf9wm2Ey6ABwfFAu8fmKVPD/z109+kG/P4c3/uB/+R3+R40GP8702xx5/60+NHn/83v/Y/f6p/nwN1jd8c2p90yuLc5be//c39g92NrXtvvfXGlStXDMOYTCbnzp27fv1DaB9N1R8M/fqUWSnSdX5con9Xqf79SluUCWQpSAKxi+YyTR0pt719nxe4lMzcyiAGxuPBzs4mPtuo15xwmnZvSdObWe+DBdqSrFF/MEwMLaVhqIIsm4GX6YwSaEZi6CT0skKSDIYnqcVmkSvTMuxclDngWlg/TuIhtMIoRBvCzYG0+ASkRh67gmsnlsOZ2tSZJtbMz3OukCVDC2Obj8Nakx46llyuPPr8k7u7PUnU0yRIMw9SgEzLgyVNyiSnYHYk3Rhb9v3tbZE85fXKLEDFZ8eLkwER8HmYMFwxjcm2cUha5CtaJyU7kpRk682SBu+blQpdJCKdcjlQy5Ml2fZBv4VsGhlLVldL8hx2GXH/6GI1TKKhm4/DglJ5J+FiRnIYC/TopGxEG3bEhnGuKWSJx9S3El62xh4rSKLAmYKQZgE8S5qAUjlT1wLfL7Ksbpqe5WVxKXFKqYqKIhpiJubuQrOWJuzd7XEEOlDHBUvPvESV4UOFFO4HiCNpmY56CIl91hTbDmts1R+BgBWKQpECU+DXakpbSmQmytiUM9Q5JmSjVCoSoXS5vIBpTzM+jmMmB7/Glu3UGzVIDms2E0Tu8HDvzsaHhl6ZTV3IlNlstLi89Bd+8ufzQjoaHiBqIZSqtUoQBnC0IAlEceYwRVrYbkBLmp8VwH2B00LLp6Sc7A9RJCwNuaXoai0I8l5/hjCoNRrwB9BPFMg/gKbxDUOlwoTi6KAMk9zVJaqtgFZCzVADqjKYuVAllktHMZsjLml5Mgo4dfrSmjoc+d8fUHcsW5c4k26wSXNRU0dhYAcD152QxTiXT5i8flk6kVq9kPH5557o784aTy/ER/fF//xfxhcXi7XV5MDqf3D35GNXZu9fi/7B/6vNsFPXP2FnEy5JRE79ynMZzHroiZPtRjm2JerO1Ft67Nni1En9kbPpZBJu7Um1pj63anE5K4o7+wffePU3aiaLGk7kMgs5y/KzNJdEca5dxw0jcRzcDEXLPKUr3LC3q+uSrEpeFEGGIHpjurCiMMygGJVms24FvXHQE2kF6tR3Y0nQDL1xsD8RtWaay2Rtypy7vzFmch4nRICnRdJeqly9YEC3qHL9a3/wnWee/9zC0pyiMElivfv+m5LB0kzojruawmzu3mW4vHuwWauKnfkFWlA+/OTuhx/dfOjiBb1maIZS0lwQkUdd0BiLS8tXHnusNxhOLRcCazyz79y/PRr0bnz00YcffXJna5eVtSRyfcdxJsM8SRRRFiWx2WxevnL1YL+PLyq6Adwr8ozMYEIqMiwyu2qaJ1ZXICkg2Mhfj0kCsk/XNQDar/7qr25tbCGfNrc2Nza3+v0+OMmxPUmULzx88cnHn3nssSeefPqZz7z40ksvffaVL375S1/6iVd+/Mtf+MKPf/azX3jps18Adz711DNXLl89f+7htbVTy0urnc58o9GC4TGPD44T8Jr0tNCUIPBZSnplw4TM6dENPY1TMrwrTpMwBtnX6/VTp04Bk0knLVOcOX0qDQrwfa2Cm5CDwFYk/pUvfv7smdO/+Rtf+5X/97+gWeHHPv/lP/7DV3/tV/7HOxs76+cvzLfrf/zNV2Ebrjz7pG5UPrl+C1rTiWyRhyMSYNfKKGAJd0IAC4NBfx3XO7XuuS7I4phiCV0wDEpL6ONHB3n/+Pj03//G8Wf5GKoI7g0U+38+Zpd//Qny8vjnTz/56fHgAz8696fv/pnj3/o+aUiiGPBXljwvLslkXmguCCu8iQKR3/grXCGujjtmyJYxD757PHwpx28IdJ6TWJ4SFHo8GzaqVQD9YHy0190+3DmQZXlre8NybUiU1cUTB1vdltGeW277fkD6SIAVICVUFHnIj/uGsqPKDP/i85Q8MUVtczyXQUhzdJzBWJDlLVOYJpHKuDgryF7VbF5ETFyIZParzIqCIHOGuD/cDePuJ9/+reu/8wcXHn/m4PDW3R/8dv/d11Onu3H91Rt/8tvb13+4vbFz7+7t2Xire9BfaNctMrt1MuTZPi/QgtxgqJwJkhS8BpcGssWlaC/yaYHvGHqZlUkIp8LVWs2Z3a1oAhuLbgI3w4slHGQxjRPwHhm3niVk5AqpQlRgmUUeGDwJwozi5lX2xLqgiRQSX6+5YQgT1Pbjsa52uDQY7N2LoiQsFEZpECcc+UyusDRAxgvidOtglKRI0XhpQTXUZlb4JRI6pBiGL6goTAOG05HH4NzZdATUibMkTFMEMQ93LQOnCx1glFuGKuYpTzMiKxYso5+uBctSvF6XmXK4D+uUsl+6pLXC7ntdbxJxKMbexLqwsgBf3LXYmq7obNo02Vnosbo6sy0I5pBSdFlDlEB9cxRHdrMRBLJSQBzKCptlIXgLuIl2VAWByWdzLUoUJN+dIjphSOdaS4jzrd6e0SHdu7t79lxzjmFsnvVUltE4WgVxhv5cq22qlWnXoSNYOiosPEYlc+cqhtCpS7RAj4IkpJU8LUyWkqXI8tO9QTYNzIgxYQpRCLBdmkdJEfmhVzKC40CW1SF9SjpqCiJA3o/DtbVVZzrhGQFEfvHRq6mf7e7eXVmuSgoFOLIsB6gXxgFOaENiU2wQZB5iheGTlMwDTPO4LKFvaEUWRIGeOFMQZFlUupODnYM92VAd19UM0z8eVl3RNEiI/eEkyUUqYucNSWZCCyCeaFvjoZ9yFKvPLA9qVJAkWeajeMblScBXd5zIsmcLjRYXFPNl2k5Ggez2juABlGpzmbIyXfGLaPiCdpUbW85cnX7snFmTZrps/TffVPcd6S+/WOqmf+0dI4+KC2d9OIlNL1prz+h8LvVEJ0xrFfHF572k1LNo+/e+7l3bKIXGo1/9rL97qyrMytfevvPta8XSWfPRyzvvfZfpbURbG3u3371171221igZjXaQQKCNBN4bfJYlfsU0JraXAltywQnLMBN4TRNEpl5RBZpWBPgYBHCWUOz+cOREgUq2ioL35ccJsDeHnA1zZhiFuSKUdMJSsWw27am9czCmOBEXoBl5moTtjnKiLiSxWHL1P/rWD77w5R9rd6pIgjiMP/z4Wk7F42GgKYbMOW2ZXjGrsb2LIs61z+nS/Hf/+Fvd/b3Hrzxd78xNvKkdBK47E6isXTc79fru9uYPfvCd0fjACWe93kHv8OjN118/6HXDPEUT67rcMA3wEEzzI5cfO3Pu4pUrjz/55JOdZvOPv/tamCTQvsBPUYCFpsgTCwSSa0uidGr9ZI6bppC15czxIao10SxZ1o3ip5595q//9b/+yuc++9nPfOZLX/zC5176zEsvvPjs0888eunCE09cXTt1cuXkumk0VIXRdZWic5ouojjMEB6hh7IHQQK89RDofhiEYRCFeBlE+MF/vusDTpI4ScGprh9atu+Q59h47Y/GY4B8tV7HPyOyAwiyGXEtxEk+nE2hES3HgggC5b/x5tsz28lL/ut/9Op+7+jKU1eDLPzav3yV4gulInzm5Rc+vH7z8HBA88yzLz17emnl7ubGzVs3fuqrP0Ujxw92u8MjjhYFvmQYIQwyWVFKKqaZOC1TP02NWu3pJx8P/InAUmB6siWFSMe5y1I/euqHagNpAg/xghDkA77D8aMP4DWxvmDW458C/EaRebF/n3z5R8ePKPL4nP+W4/gDn17yf3rgzQeuEa/Bo0SAHBcAl8tzMkCLQ7EFsm0QbhQfxJ9/9EPOii8SJiRLz+Nf+A2liRNKkpRlGchZUvi33337v/vH/+1ce77Tbr773g/3DndlXltZXXFcJ4BXsOyNe/dffO4zjz56xYsASmQCD2xlnETQKig66RmhcqBtSobwA8KOO86AkSD/OC0YCsACm4h2Vk3N83yJ4iVK9Kk4IwaH4VOy7gEt5++8++315TP23o6/dWu6e8sN3cD2GrXKKJmplSXAarc78hgjqXQKiSg2EN64zGb+JGbTSRIPo+xg5BUwUH6W2Z4o61GUcgyXxQmcIspDVrlOsiijPFBeqXSacwjO6RQYmwsSKzKlxHOKpjkI3DAqoogYYBjKJEIDwN0ivcjTdsgHnu90qtU2at/leSYIo4MD/GLNFlPkhj2bhJDracrLqlmtec5M4pg4TyRNBmDBzHEy9AYaPKuYVTKdI/GgqVXVOB62TTfrTcfyIVLIYztgYyznsBC8hpwC1lM8qyhVusxNlTElVGORBbO6zmjCJGP9vht5cW4YGpuWdYY6VeU3elPQc7XeznJKIhaB2xpC5igWU0z9PPRTvSxVmneDPIbXl8QsDsn4iGMxCO1PZpxmSbVahSqmMkaTgWt06E+g7mhKDTw1i48MyQjdUCaD5MZ+OKlUWsNBfDAem/V5cAVgoFYxa7omlIXMMVHIOA4+DkDi/ax0UWscWzUNiq9m9mytVWGKeG8yimgq8IIKy4c5GydCmPJkpgiHZgCQ5UgI1y6OB15SMBK2a507dz4M0/HYowqVU6WkCFqtZuBkdWPu/r07QTj+8OO3Va3khEyRRdcLFMXw7dCxvMiJdFmhckiunGSXwOOsaPMwhoosDE1J4Mdi1HLKsW6jma7UlcWOMTzabbSqRtUIsoTTlIHtIAESivECsoVqVVNEkXZTardP3B7Piz4ZuZ0ospYhLJIU5shzy6ZZ4ZOQS4Jm1YzSaIbWkEkPW3fsPfHkC6LE50lfb7LuKHt58SV7OKZ++rm0XrV+7fuNR09Jzz4yOhq2P/d0ZHvJ//XX5w/8WFXqJ1cqX7jkPLo+/pOP5SLUnDA6sx48/nDavUsJsXjx8sYsPvEzL6a3jw439kezzK2ttX/+r5x47PL2hx+720epE2i0nufFJ4e3RE3KHOjQgFYYWVNTikFap3ExGVuNegt6njxkIdIdKUEf7veXVhdoMZ6GezTZ7kwoS8bUTeinNC69SeBNg6au534ZW6Uuq0XsayInlGJk07LKBFawc7idMZ7MowlKJ3A6DePJCycEqeY45Wtvvve5V76wsNgRBG4ymdy8f92oayQbeVaUKaPeKHhlSnppeUFpMILyve9/H3W9vHxiMB5ChR92u++++XqzYp5bP/Xtb37rX/32bydpsrS4eOv2vWat1TBrsU/2gT61furCw4+cWjvLc/RXvvLlhx863251VFXxXP/evbvj8fDjm/eiJJERQwSOCcaCLMiOQ2EM2QHVCJEIY+oA3YIQt1+p8kZFDWK3Vtdsa7S/uzWc9HcOtu/f/fDO7U/ee++Njz98+9bta2++/p3DvY1Ww/BTYYpoBC/ldJxQYURmQ8VJGafe8azJhGyNA/RKYxAw1Dty9JgUCgLxZJopysLC0iDFCUoRLhCyFLdWxHEAxkhifAVtm9648fH77717987NGzc+/NIrX5yfW/qT7333zOkzQPWdnc163bz0yMVGvf7+G9f2u9svvPTMoxcfiZ3g6LD70udeePzJR2VOaJGR0e0LFy/u7u2++847uD7LUGR7HiBtmTuBGyYF7iLL2dnEptgCigIMwZJhPyKog2ybyIo0oYhj70J+QJwAVuLREFL4+ZTtUMnHFhG/jz9IDsJ/x8f/PxT74LR/7vjReeEvceAz0CZpmuKSeFMUycI/4I8oivD+8Qc+/eKD40fnxF/xOkmg9shjV0EQ8BoUK0sCoGpleenyo5d/41/8i3Pnzm1u348QpH7O8cJTTz197cNrQRC6lmsY5oVLF8h6sAxjmhqZAkGX4HUgCApIBlsT3UH27AUYZgiQ480hTFlMyFpfBVEpRZaxJUtzfC4EAS1JIkvB5VKMqtAK+1u/98++941f1+bXNDq0br2fe0NOoGsRM7p2q8hTvV0c3nnP5LiSrua0Jom4ZUfrNGusQycOlXqGKLsjO7IiCHo0MJeSARlhFJOhU8djo/ISbiwGSCM/waGgDkGi49gZje0kEbLYYcEtGZnijVoDTOiC2ND1hOArEAW3iKIziA4EdJInnuPljDexLFgge1bMxkyc8JxMKXJrNh6SFc9lrWT5rMgde1LkMQP8yAoiONNYVsmeULjxLIZFRGtG9XojDBIFNSKwFmwXtGlOqzw1bzJtLVf5sMxdnFPVzQobynSBP5VZEPqebTlAQF6EpYChrbiJsDlJb3hCL2EbdYHn/KDgNIqauMl231lozm12nWHKoUyiyk/9MghKJkeZTTcqBZadk4qMYhDtPMegzUKyNQecP8gzpXIaAcOzpQCnzwFreITg2HHmUMt8Ua8w7ZacQF+7QF7R80KOSnSZpwsynZdlpSBJUIahVYopW1JCULBunFl+qKpavWrkcRREUGLyYOqh6sPca7TqAZreRgWmNplzm0FF8hIHlGEZRKwGLnRdS4OFYuU8LW3HG4yGTz3zhB16IGPL8QtQZhmrKnPuzMmDvV3od4Zme70BU4qTkS9zhmOFZ06df/LRyzKvQF8jDFECz7XzLJpvVaCjDEWMQpulKUPX0thpt3RZplRGRKjbrlswXJhlKAqaKsmQXnTBiCH0JM0xAD6R8TN25tNV8hhesGwvz5l6tQ6gCGE34HNKPvYCjePXV+cdbxgxSQS9ZDTDmCs52lB14vhoZxLbiSV8rnpRqDL0Yyv0eKh86wPmaJgi+PHR3oTaG3J0KhmiPRgHm3v89z+y3n5PT6MFt5yG++HZFebhhwdHB9bUX2+cdp2j69/53Z3DwYTl5VZFOdWqVI1ZkDVPr5985JEoLVa0ebYof/U7vyHoosEItbYB9MyyHHlDlfAo0DdsRFakoUWR9HYkadRuae0mT5c+w9PDidOo1rMonw1m8HNZXiwurDT1ZlOuXVw8QaERi6xpSm2DW6jKEkNXDFVQuFHP3x9NESWpDz0s82Jxenn5mcsP0ZR+8+7BRzfvxlm8ura0tLy4d3B4MLwn6QonSiVLUQI7C+Ld4WQSx5kknzz1sCDqr7/22nQ8NXVjZ3eb9FyWpTUZnj+1fv702W9+/Rue6545d0YgS42W8+3FqlFZP7n+2Zdeunrl6m/95u9t3tty/dnTTz4BWtrZ3r758Q0Q0cbmhqapPcgo30Pekv46sroc6bVD8gJCQV2n19fwijy4L8iyilDhruXcu7956/bdP3n1+9fevf7e+9e//4M333r3vRs3t65/eKt7OHK9qCjpO3c2pyNb16qVdgPGuKRzIC8PsU8eB8E0w9YX/3qpxAj5iIx3HNuxrR5qYtA7ODzc2tq8dfPmh9c/uPbB+/j56IO3r733zrvvvP3R9WsffngdyXx6fT2JotFokBdklP/B/v7S0nzV1JcW5z732Zf7vene3u65c2erFf3b3/7W8tLCT//0T8OXp35iVNW/+bf/ehbHp9dOPffMs49cuqgYkjt1gULtdufV77z6h3/w9dF4BAnOsLTnZt2jPS9yQTNRzFjTKPAgfMLxbPpjr/yYyEuu7ZPxnxDFZK8Isrcu8gi/H3hB0NsxycG58XgB0jr+AWccIyTqlWxkQJQGBAYqAqYcsOs84LYHBzT/g+OB8vtzB8jvRx/4cwfai/z1+CA4/6mFpbOEdCTiA2hWUu5jEgWNMuRxHTmOv03OjK/86Ft4B/T84E28aDbrge9+81vfeObZZwGgm/fuf++73+kNe6IiPnbp2dFk+J/+vf/kv/4n//V0Os2T/Oz6uZ/7mZ/jJDFJorffeQuR2m52cGOeFyUxmJUHebAcKSFqgEzsFBRIryILGYQMJygqF6dkLc00gNEwAmnKgbxyjlENTWS23n/n5jtfr1Xz/VDTbWuJ9Bl5YVZWUjUYuXTDqHPlLPN3o0g/9QitVfd371abQkLHNS6Z2NZgNDaNhmfHIXRfSZvNOtN3yJClMgFGVI5JKMpSJwTyCixAjIPoFZLUI6OMA2UypDSe0iWBbCvieWa1WZCez0QReKhJAr5w4wAauExRQIoFQbCwWo8zt3/k5Ck3366IgjGzy5IHFTF5ElJFIilamBXNdkvi2YO9LRASz9DtehXh5QRxAI3Hy6g9y7EhluvNWrfbgyvyQ49su0cxgeOeX640WKdtCDBYfTtzSzWhZSnqofCiwAWBB0VbZMXi4iJN5Qfdfs7LJkSLoF/rzloG88VzmpwcTROzwYmfdN0703i5tbY9GHIae0Znr+1DUqRNlVltaHMLJ9/+eJ8WqhwAtPAQCaIgQRwgtCRNhzSZzYDDeJOWeQYty1FyhIDPI0njH1HrYTqV5TyJfLrkaVafecnY8yeRUBT+XKfjjbyqKUmcz6EaEyEKYV/ZkMo5WUuSVOJ5RaIce6TBMlZrqIcwnCTxLCcYowSpkApU4Gd+lJGVH9AcfgIy4ygxpX20Sh6nq0urYZxObDuhy0q9YpjK5vY+RXOaKvFMmgQuT3N5Rrfbp/YOdnv97iOPXppOZghRy7KuXLmiSfL9jS2owKykwiyI/KnE5k9fubxzsAu5naRlVmbVeiVFY8/gH5iMzlmOS8qcQ3XAMpBn5AjjVKs2pg4ZFSTBj2vl8mJ1ZHm2xwtFGcYRx0ooN8fzQAdoXJ7n3QB8IsJiyAqa226320UsSkJre9TtNFTKm7GCwDP8zvSolvP//HP/CTVwAt8Rwsy/shidnuOSPC4LtV4dvds1z8/RK0ZDMbqxk772cW17tEs5FwbxMNikf/Lz6mdeSVwrpkuFVu+/8d3R4K6YCZ1aQ4aof+SMYS4cR3Xx6tbeiX54ebPMEufvvPX/7FWTOaMtV+R8bzZxggxCS4AFyWpVnWwjmqZKhcojzbNSTUofvzrH8k5JQQDJQeTxJScyQsowEZU//NAjuZ2l02hyNMn4pLKggrIrigYYdGK3ulC/+WH8/VdvfniwWV+pO93Q0CtRPjq/fPLzT5yEE752c++1966nTP6/+4/+7ksvv/itb33re+/84fzinGnUR6PR8UAHMkoAOSVo+lxr5dL5K7/2T3/5YGPbUI1aq65VdSeKpoPe55595tL5hz+5dgNQeeXJx1mB/dKPf+XWJzeLOLdmE9M07m1s/Gf/t3/QqM/xavn8s0859sy17CAg4+Ys11pbPzGYFLfu3Rc1RRAkoD48GAIDTGvPrEat8vJnXoRSjtN0Bsc6mfUGw43bd2ElJEk6ubRiqlpnfo6XJdlQIA0No8LSpaFKSJmPP/qAyilNrVAiTxZ68n0X6o1MpCZrDyMBHYeMVCIHGU1PBsHggMvTTZMAOsw8T64CrYkDL2SB1jRDNyq4052dXfj+L3zh8yCGe/fu4eNBHF24cKFRrfmeIwjcU08+fu3arWvXPnjs8cuBb4O7nnjiiU6rBeEuMlJKx73x0WQ07h8MZuNpd9jb6+57DiE4lApWttFo2K5TqVTwT0HRm1Wh09QGR7N7dwd+BCEObeZOHf+3fvN/fOShc9ZkwMDdwM8erzdR0qSjmNwL6SL+9MA/ccv4fcxlxBM+eBMHTYztMakdv8Dx/yvF4qOfvvh3UCw51/Hx4PWDf+I1A5rgYFI8XVdxh6Iow9biTwWa/vicP/oK+TDDADfxDl6guORBG0WhPeB67939eHt39+NPbhqG0Wk2PMdeXl392je+bmrNra2N+cW2XjHI3WaFa3t/62/87Vt3buJU23ubtVqlXm9evvToydVTDMOBmZB4CHrUEU4OIM7SArJDa+mZHRqm/saH75w6f0qmWF3Q8oJx47JkS1ninN6t/PaH+ca9IHQCVehnaYsWyyw9Go+rio6GAWs3ZX0SpKVp2AVRFnprYQDwZAJWisreYZgXQZxLkmpqNWjDWRT4JVUhQ+tZFcQfuDrPQtX6UD5RRNFio1EbT2dIHoaschHGgVjGtSLMeQaX9Vmy35wAggkCn2UKWVBJpVF0gA+mMSfJnMDGabK4rg3HNnRt4IbzczKOyThCm4A7HoQM6taPwnqzYejy/u5WnLEiF59YqrGsOHNhgzKKpfIiLAsetuDkmXXLmfTGQ1HV/ADhWbRYf31hcbS3B1nCwzLUapKhdPtH4A5NlwNnpkmCyOSaiFAlu1oKRXq/F4BrHzp36vbWznKlOL+kHUz9kZ839I4VJvt2NrQISbrWzpPnzmzcO6yIxdlza/cOejkr21Zoe6mg1kUxJ7qRWJBcEATkcJDEIPWCz2XyOCWiIpotxMnYgaw2asrJehZGcOQiVaRmRQDuRDk7tZNByNVMwVCU7vZRs6ZKXIjsYQrF53KRFwLP05UKqSW6ZEXkXFjrdLjcLlMyHq07za0gO32iEzqHHl1lWM4PUzIWHFUGeEkp2CleVpqN6uBop9OpEpGf0Tt744uXngCzvvHWq0ZFgd8SxQYMJlV6cx2tZiqO49lusLZ+ent33/M8NKtpmrab2Lara5UoJY6hWVHEImppCshYNuooBoAH0cxzynjoR16e8KQrCFzOC6wksJ49RUZJPCfoRpTFjheCXRQh77T10dRzAx4ZCE5amF9ERCH1gKGySADRA5YiZXA3aaqJsHQcV9CGZg5Zv8JrWuH3h8PTa48bJ/T+7Wv/+JG/SfVntlgwdihePZmf7ATjGdSQRvPezhE/dmRNGheu5pWKVwwfnZvt7J9xmOlRV/vffiW9fCJ24WAiXVzau++Mrv2h2C2rX/zMdPNw5cKFXJGYYPDG67//ux9uLJ1Y/ez6M739ra/d/1q1KmsBNwosldYQ5SVHKbIg03lV1U8srd385G7fn8x3TpD5TqebS0t8EE+TXAoTud1QiyiRRQVaJCmSWrXhjT2n7/A1rbaoKTVuOhkJOQcbk/EUq7Fbb7FvvPlhrzw6+9jK3s2jIhF7R/3La1efv9RiuNq1Gzuvf/Ch3lB/8i9++bEnH3v3h2+/c+OtRq1ZNXSkpyDIURQBtOM4vvTYC/2jLir/vTfe96dOTuVzy/NkO7mi2L1/9+lHL6/OL3/uxc9SDCspih/7AIf+0WBva3c06EdxMJ1YN2/dpUF0Mr0w1yLDgcla4bmswqznDz98fmPb/ujmDcUwBUkuEVSwNEh1gfdtC/ny1a9+BYr85u3bd+7dncxsZP3zTz/Z7LRXVlaP9g6272+gnEEUHD/RLxFvIAzfs/TjtdHh9RTZcMMYyAlkrtfriEwkt6Io5J8tE9EHrMY/VUlWFUWWVNBqShMCIOuAHG8uglR6EGAix5LN+MliBnwYxG+88QZNkWeC+PDUmum6fvnyZVimMs9xqqWlhR+88ZY9m3m+tbq6fOHiQ/u7ewcH3bIggxW2d7eihCwgqSk6iF+QxJIpF9orSU46bXBRUSS9dKgKRPjJcyvPXz1n0smN92/fut2LKHnkj2WTrtaMv/03/vbVy5dgv6FESXsRGgLyJigzCozfFM77r1+Tf/6Z4wGL4Tf4EX96wJ7kDEjvPzOi+Pj4EYPixb/+wbl/9Bpf/jN/+fQHZ8X/HlDjg4sdv0eug8tBeYuyAIstiGKcxPgGsOaB6cUH8HkceI2i44CowUlQNWgVvEnoUBRv3br12uvfeeXHfvyxx5/a29t/4vGr0CaXHn30zTff9r3wL/2lv6hqKplSlaaT8WxxYVlRNWs2yvK00WjeuH37nXff7R4eXLlyCViDcCelKsiPKIjE0dJUvV4tqeTb3/yaPe4e7NyfjIcff3Kt1VJiv1+nVZkrvL3b7/76P+2/9+2KWQ49OwrpInUYKj+c2GHM5nAxDTlRiFnxqYBSxYiJpl4/5KkcmRIWD3Eqw6cKHDPMO9o98BQBFC6kXmilUcEAk8kiA3ROLc7P455Ri1VDdSx3Ns1lcd6y4UYAMoo9s6c9aPMYOssw9OMtSDUY1oIFppOesbJAvcH3ki7x+HjMkk+2xGBUrQp1Ce4tcz5G0DAlQzGwBWTZEiJl2DyPXdeWFKgZsVYTdZ0MNEsSLoyLskhrVdHQakfd3vmHznf7e/C55MknWjGPr6zUB8Px7tgPpNoo5fdGYyiH+brO82qeBSGxjGSAHtnMFhdiyKJ8Vb3CUxm8O/jSMKsBI9wf0nsDa+RRWQxHkdKSLkuouzhmlIfq2Uq7srVzdOAIdqEKIj/fNiZWD9kNtEdEITjDKErJADogicRlNBUXNPhAyhfb5XyTald4Mc9EXSNLksd0GBak1zxKBFxDYnsw5YrswtoXZEMSsngDnBwthkVg1ipE8odAtojnOYYsqJ4P4rxPBtEyXZfbOYJJWtodjCKOj+0sS6mUrPeFsEU+ZzxfiFJO1hnk6MnMQVnJbEUyb4aJo3g8nOVxdmr9nGUlolzrzC2Fvq+IMs8fAmdOrJzMcqZ7NDT0GjSn52UJC1dKli1DoqCxDUWCJsripKLUK5XG0HJK1oxSNYgLgG+1xVFko99C1YQYWoIqJVUl+y3wku+4hqGlcSzxMs+yyE6cD+xsu74sq5VqBeQKlwBdguSUZClx05XVVhVmg5YkuqEqTSt2EhEKw65IczIv6YZhGpXu9K7OZi+bT1Olzfuo5ky9O+Bu76c3dyq7M6/fk4DLvMjNEjmjo5KnHnss/cmXeu/tm7M+m5Xc5y+6dV5Ki97b7+W+p7aa0+0Nhq/NgqK+3E711GzKhxsb50+c/omv/tjFs2e1WLBHg7c3f5hpTBHkRkoHZA2WoNWqP3n5oeV67czS0nNXn5RLzpuISWgZ9eTEqcrUs/yECyhZrNZVMjQfbU0eE3mus7e9SxY00YycdsBYB7t9KqYn/dmkb6ehsHtn7If8cGh5RaJWDGdM1t0cT51L5x9qV8Wk4Hb2+1PHqzeriiaMRr29/e0ckoyRyzSmi2I6Qn1msiCcO/2wwFWrpra7uTEbzsqUgnZPqATXTckE82B5fg4ozjP8wWH3xu0bM2v6O7/728jE7/3gT6Cl3ID03XePBnqlSrOUocmtZr1Rrc51OhqZs5SQrQYHTn84EiSBjBgmKyewwMUEeeV5y8tLuqq+9tpr773//vLS0ksvfebRK5cfOn2WFyTHdv7lv/hNx7KyKBJFoWIY55dXrpy/8NjFiy88+fQXXvxM5Lg/9vIXr168/OLLz//8f/AzLzz3zHPPPPX8s08/8fiVR68+evWxK6vLJ06urS0vr3SaTShCkCyLmgWSH3dbgv9gd4MIuRThNXjLQ5AkSUExD3pNqpWKZdmEBsAYRbEwP18FDImiJMsMw/YHQ1XTlldWOKjeIHznnQ+2tvdSuCnPL8CCWVFSnGpUBFlpzc0LosxxkqrrOK3n+7bjTGczsqoa/KTlrKx3FmraeG8nmllmtSmosp9Y5x5ae/zxNVmidVUej0axH+UZlSasa2d0GRM3mxfEGZKnueSuOPiS499kuCXL/tkfEBr+BEbDvRMW/J9O2jk+PuXHf+fxb/79AVPi9Mh/1CZ+4+zQJqgg0KQswwwwksQPhl3DQEVB2qCiPh2mhQ+jNA9OggMvwKkoP17gfbQEXsP+SpL81ls/+PDjm9c/unF0eLS+vjadTH7wg9fXTp9bWVr6yle/cv/+nc3NLdxXkuRnzz486I/m5xvPPf/c7t5etd58/PHH3/7hGzdufNjt7j3yyFUyDDzHjZBlDiEtKxUt9Gb//T/8f+ScPzi8y00ms8P+kdfr9+9Sk40Pb/7q0f23D95/t7CD1qmzNyazcZTO1dtiHu8NBzM/KVOgfBFL8YTNhhzLGw2Gh/hNAPcovMCmMuuW5SzTRVgBIDiviXbiMBIikE+CRNAVjidPpkGBBdnngfMcKwo9QaDImj0JPEiVEznNEFg6Q4pVOMk0JE0VOYaKgpjn5ZxmoixPGBZkSjOlKBxvRUdRbpjMvEjXa+AOhDddMJFHG0q9KOkoQmBniF+YP0Q8xCXkAtQuZJBSkWgmnznOxAkC0p/PFmWCmIkA7iw/tWdkj2S4ZDj4tGxUdS50cXV4I9gHL8mgV1ma4xjRJP3xsOBlFIGJi4JCUUWA9tZ0XBWBa6GbZGR2D8OTNTOmqcsYEc1lORulDCUI0+kM/xu7oWoqKeRPEi+2Tb6Ix1MrpKWY1Vx7CnLQDR0lDCFzyGwuwfdDiqwwRTovyVNuNoKcA4plWZhllShLWejZHGaCrtXboH/bmwyLih1QQZQ36hpFhWgzRQC7AwHIALQkzRlJjUsaNRtECQR8YvUZXskYJfLj+ZouFWHgORM7WKgaVJmneXacaTyEMMuVksRyIuO6AU0rrl8oRgUyME48ReWms+n8/GKrOb9++tRo1qeYoFVTG7oqClYW06JYnU4CshcDI8JPsIyUlgn4jCUqgCwnOxqOowjFocucHtnO1IunfhwmFM4/mw2gCmWGajarKSwvTQNr4iTneWU6cxB2oPzZdMpQvKbKeB1FeeCDjHVREmzbghrC+4auSSIsBVKRG8EXe75OxkCFEG8Zlzipa3Bsq95ZXpyfeaMkGNByhMp+uf4EOwqS5Tn3i4+N+674s5+nf+r5aGtkWCVNu9wkdSREQmS9uCb9+JOZlwYvnpR2D+LZEfMTjydKhdohz+Gktflhfzuz6YkaL2c2x04VkbUPx6XOGyeNCjTacqe5fibOk6/97i+fXJuvSka9ZLWabCryhdPnTq+sCeRZmnw4GRxMBqVAiTVWbxqsVElzIwxprSLGxVDJuSBPQrK2raIKWoFXtGLHpT/1EydPrUxjDSYXFd44v3J+tba42R/3Dke9cWFbfDTJ6EJOs/ziQ0v1quiH6dbeAIpWVkVVF9I0yJKgpDmBEuCQkTuS1jFqrYOjLiD745v3g3CWJmH/cIS0K6lsbnGeTH9mWGc2m6vXJJa/8fHH9+4A0O4XRXb+/MPvvfuu73pATsCkpunr62c6rXmGLddPnqhXdKAnxyJxsjCJm63mYOD2h32yRjHpcKQZukS2Is1Pri4/9PBD3/rmNx3H+Zmf/ulHLl7E36DqCjBImh90j774yiu/+PO/8MKzzzz/xBOfff75c6c762tLIM32XFVWoPb2dEOb2TMv8yo10w9dL/S92B9NJ2mZ+ZGf5sAfiBOyk1DOQPDT8I9kcwdeAB7ghyJ6jowATIjcJjRhOU4G5Ezi4XhY5JnvO4QRyMaRPJAfkTwcDsbjUa/fm0wng9F4e2eHXDWIQKURWXcqc+E1wRQMi/NB2tIci2+B4oqsUBUZ3sKazdI0AjfqumYauu+5J1fmq7LkWzaZKyLLCbxSHM3V62nuBk54/uwjAGGUAinMc4AyFJ5MecI1QEj4AUWBz8m1/vRBLPmBnoF1Ij9Au3/ddfyAxdi/95/+Pbz60UHePj4eMB+OBx/90fHnKPZHf8UlAW2gVUVRZOgBmjzphG2n2UyShK3d+9/45h+88eZrBZVb9qzdafKMiC+jYkgdkROR7mNkNBl7dHxpcC0kAk4IddNo1FwP/3fzggF1n1hZ/OVf+aVWe35hYTWNg9ffeK3XO+r1eoCe9fXTP//zv7i4uHLr1gfvv/9BmGbt1pyu69u7m1SR9PsHzfo84FiRNVigLEmgBIss/qVf/qfx/l4qh6ZctoK8pplZQ+IEe4X2P+67vjXjjYI5KR2VM56jKTeSOd6rycVctaRFPuVhWVQ251lhUgowFhkdW1QxpY2jScIVlKQrvTTnZGlmJwwvpzCykjK2AjpXCh+4R/r8ybA/8niaTsjcOBbxwXIUryhxiav5JRsqWh4FbhxmS0YV9ogiGzvHhlpxnHDmwpxSARoCLoVsrRrbvhvEOYghKeDB04SsrucuLnbyFMRPRihQNOfHDvQWSEMhK+fTcezrpgb76yUTYEdB82lBT12L5iC0ZUlUupPhxPY0U09zr91sJMCnINZETlUUzw69SRRYiT+L6ZwHLdlejAbUqhr8E5xrVZNOzOl05BqQq3LN6U+6fhYK+nzdGI+2D6NgUih0LrmhZyVyRGle4sNgwrgZGouUmoUZ4JPOPajgkFFzSpGg4mQAC5eS+fyoJIqs0+ZDKzCsWLIS4yZRb5wMx/xRj/ZDKUjYMHDyTICcgOcimxBwaRhGmtqMmDJwIlUG0DJwBhSreklhhWFTNKGBIqCCrIL7gZ08HDRcsgjDkR9vqJMCnSAvOFbSeHl1URUkpiSPSsFhIscKiAfgCPQSdbwsMC2UYWwVZaqrZuillARl5gXx4KC75fj+dDigisn6ikzwN2N6/RknyEsri/tHm6LC+pFN5zipgDTxXB8cbsLHMJARIlqbU/SJl8wCj+KAb4nMgDDIit2DwTQIE8vy0ARpmAa2L0D9SSLZ7LHE9VUI3pImnl7gTIi0GO7V98+cXjc1LQ7DJApZmvIDy3LTkla9wF45oZf5SBHFIoaE0nPK3dj+hOUzQy38yC1c5scWH2U8L3jlQlxVla9/Ir50cUhH/rU74mptqhnuuXWEtr41UOYa4cMnZhI3+PYPzr+JvEvUZ5+WYzapTrS1mjBWiw3PPvhAC2mR0x2Vmzcrdh6dWV4c376vpZTQbqS0Qk9tf+sWz6NexLquL1bkUwsri62lw50+qvXQnm6Me0eZY0eQsVTM0lPHNU0DEiYPApkWqDR009gv8pnlxLMgcoqNnf7Hmwd+iACjFIUbzWZBzthhOrF7BwefzHzRns14pUpRTOSM4LfgIh4+35GlwvWzbm86mtitTkOEdVVIlxQCg0ppsyKphl7vnC55qTcadhbWn33hhbXTi3medPcHTAkH5msVA3YK8Dbu99eXl5issKc2CAQ44Lr2wV5XYPlOu6NIcp1s5W9sb+5ubO4madhu1sFlYIgkhh2EXckVTRsM4WKHsqaAIQCvGVmwt2g0G6fX13/nt367Wq2+8sorQRBMJhPXhl9PPbvf7e8mRfTY44/kmZcE0zJ1PWdAUiYG+JR+XN68t/P40y9rlfkgpSVVhfosaMGotrqD2X531GgtuT4ZvQJNPvOcmetMPHvi2GMbRn0GlgQ79oeDo2H/sNc7OIJFOgRYHx4eHPa6O7s797c28NqyJgJH80Ai0BehsOz7P/iTG7du3b13d3dvd3t3+2D/8Oiov7d/OJlYw8nUhwtBOyqSJssQrWmUEY+Xp6BFpGjgBY2a7tgzKAxJFKAX4fV5lgE2LnRavuW4jlsIfAiRkaZlnOV+PJ25s3Fw6cJjHCOUdE50Uh6TVYM+pcoHP4RlCTWCtEnnLn6Ol1WDmUXRj8kLHom8ODayAA98jIaLRqzEUQqt++BsgHw4gzwlPeNRFD3wlFlBqAEvOIoDS4PWIUfxp7RIJUV2PFs1VBBqq9FCZaqqev3Da/fu3QPLRpGH06JFFV2D2xiPxydPnsQHfuFn/lqtWgdtQiLkZYZTHa8aDY6AwAH3JaTvHiICl4Qz4CmB1ziwIUVFKQ/R9Pf//v9meb69s3H4l//qz77x5nU0ZLtZ3dvqnT979a/+jf/VD975ZhEVB/33A6/8C1/6u7dv33z1T35HkcTHH3+SL/V3bn7wd//O/351vu0CuZTq9O6Hb/3z/+PCfN22m7Lpd+oCPAyrFjNK3nHH0MFZnJeGXFdUiqU1Woh3Z8zKQrok+0Ggi3JzEGiHbiCzRwp51uIPwrm1tZ3xOOagDj1Z4Opq1Z64Wl2Lg7AkD34zzazEaWl5AQQDR3qsyQ7SaJLAd1VOMCQZaC0ppeOlkymVxsziAhh8xOWi02ckyqa1+pGdBFnWbpqe44YRWkKhEo8XiSLhaTJOuizpsWUXLP+lZxYs6xDmQ9bbdzbdnKp6gZ/lyCBFJPP0NSjqAooz9ip1xSZbM5MpgiG+Potqhjz0QqGQn6iatz1vpapAIU2tvc8/ce7u3YP7owKZBVr2gnQGBSuwNZF6aL4ztdwdN4CuOllhaVnYP7JWReqFK+3hpF9TlybO5NCy7UjhaKFmMrOp4xd6wAlQfqA4iCSVrDlFZKAsy0i2LLQ5UIkg4C34AYgDVCGCAqoihglhSvCEbdv4hiSoqEqBS/0gFpTqzA0R6GXszGlU2+SiVPDg6+NCBHtLHNwDTiIIElDWA3ODGCU9SQuWoVgYbrKnFrQIo+nVNC9g+lvtNi+QHiCEallqrJgd7O1S5YBnuaSwG605aByAGRojI26frFOdJynaFEnk81w0DgxGKCRaJRlcjELXKNTYZAu2tPpDWa0MfXatw52tbM/KjuvRfctXKhWakZA9PMV4zqhARGYiZGLdKGoCR6U8zXJuYumc7mVp17bdNIOwUnWDZvkwjvIwBs3WKubMmqAy2ZIlacviW0mcpuAJo2JCcUPIkpE4FFXpgDwox7YVUTruHeGh2MkGD1TaaGm93jBLqZNrC3AUrp0bpry02OBTh+G8vbFVZRtuza2q6n9T+SucfTQwTOEnPm+9dtv47IVCKOPf+qH4Y0+Kp+qgK+5G1/ydd5Uw/nCdOffVL7z/z37/uYNx/7GHOv/hz/qju+pkm/ImrtlJFs9zniBT9GB3q4iC/e52Z3ler+vf/s53Tl25LMj80DoajA93d7eAZLg1iHU/88ucPGYajge1VlMU1VHP8i3Aj1OtzXGs7ExsVeJn0yME0cLqYlZmolqISjmehOFMDMdFZLl1Q46b0pmlOYlirl/7eP7E3MberU570bUSLp+7s3d3895uYZjnH7rQv9113OHf+sXnNbY4HCevX9+Yut78YvXk6RWt2tw+GFRyahr25YrGMpWjA7KJ8dz66qNPPTvfrnz/29+Z7h8e3ttMfQBkqJq67fvWYPq5z760NNf27WmWk5GeJHhgxcA4AGoyqjWnQUKC/Nrr73GcDiJ/8sojZCg86bsiD4miwD+1vvbejf3bm1syEeJ8FgdMmTVr1bNnz//xd78Xx+ETTzyOKoKSQjBw5EEhE8Qewwhz8wvPvfAy8DlNY1yaZ8kSaZD+CI+9nV1OZIHYULGAq3gw2Nja7HQ6HC/mFA22hrTH2YokAmgTUqAZxBWIA9/F+15CXkDTQW4CHsniMGTPNAb3h3+SRQhgpDgO53/syhXcclpEKPnBfhexqusG3ifL6QANBBGSGtkEFVukxWA88nGNMvdsbzab4NJQ87gcohdn832v3mq6lg1TiayFLdY0DX8F+zx+5SwI52B3CziTFbQD9eoHbhgkIG0n+Mf/6B+25vUAsiUllpHhYj4l44FQUcc/Dw7S80rM8vFb0ARkwuDxDqqArCyPoK6jlPS/EpcINnbIAiJkF3FUPb6NJhcknnQjk+dZpKUBQ7gXVVfwJxAzZDrOhQrCl5OcdEOledJoNmkq+7Vf/7VarTY3N/f+++8ZhtHtHtQadZT88PDwkUce6ff7IBIcAETLsl58+qWf/dmfwxUZ0tIZjcYOEtwpsA8Ui7LizABEFJ3lStPQspAtuUggheSBgj/4/qu/+iu/DMqrtSReVFDUr3zple3723lC/c3/8O98cP3d7dtvBWl3Mi7zbPnOxh1RYx0vWVhce+bRxyS2eOLKZ6p1fvP+m4y/c/ft1zoG7OMszoFJNDSXritGkzuYFFYMJSoPBzOXKivwORqvxDTXCxvnHxoZFuPFe/sHcs1sUUox9AUFdBVTMZ3ygk/nfat/5tyKKvKj/si1wrQITd2ARvCsgBVEoLmgqGkGTiCP69DMwHFd1SSGmx31YDQqag1gRosiELPVPN5baxJIFFB5FhTSMCgQbiyVgoMgYVlW1mTFS8m0RpRSgJ3xpktzKqRbXUsRqKC9iVf0rNKOBZ88ZeOYcirlquuVYtWIU6ulkGzlVGPgjnWQTCqGCaWovAUznDifWa+u6PnpRhmm+YFPN1SuCjahhI0p/fqOFyViLrT3jybrC5pRDGpmZRywR5Zb0FJMZ6aYd+h0bV5OI5tNhSCvBmzWh80MvIZZamp9aPGjIIHWIGh5HG8IEgRoiabLMgUpyB9PrMhYOERofaQZQCHNjodRSBJEQYZqJOGOkGF1lUc8pwUzHE1xEp7K1uYqKpOSPeYinJBsQSiSDlfARw4KoUF5FOXCzpdMEKUGak+geI6WyKwHbmrDNAaAOR3e0zSPuoeyCPdonD1/3p0ljr3Bc8ZwMlpcWrb6GygeQpGXNRQH8IGsaTabbUP5eDSI7LSWS2SHdr6Yq9Vn4wnBDi53PWrraHTu8trO1r2aVinyoN5sQNz4cWzWVMcOEgQLzcOlwyDzkgza1kSGPFooWCBuQrZbEKzAs9PEh6GH/DyeUw7DC7FP9BbPB4Gv63qG1A+Ter1OOjFxnxnwjmS9AnMkCYLAAY6Px60wvaND1DBwOQjJ8kGIbkFmZjNAihIVTs5QludWasJzZ2ps6NJ0zFYX33nzLtfkzZj/5cv/p3I6BPzEL1+kTrXE7b437Gl3+xSvUAJDOSkFOlcYikmpIs4rZi9OudHH8hOPJcsn/tt/8o+feHg9p5yAyfVWI6rLsBcMGepf3tnYnLo+J8kfffRJq1FDmSm2NHVZUxWR4QAYNnREaDHHc9bMugmwGgynRcy6E7/dMkb9mednJcQXE7U6+pWLZ/v7u5AjZkUf9ibWKNGEOWvs64ZMU7Fal+LAbtdq/dG4tdCkuVTmlDLkb+3Ff/zadx1IIdN8/osvzLrT3u7d//gXPgd0urdr/cm7t+KSbs8ZQezOLZ80G/Ojns9KXsnEWSAY4gLaotau/MGr33j66tVWrXrtrbc/ee89DQK92WzNda5cffzll5+9e/vGrY+vw8ixTAlnqqp6EJF1XgDjsDRkujWHwJdef+MaoSSNf+zSwxyVP6DYJMtD3wPFXrvdvXl/g5M1ND2HlE7Cxx69srW1tbGzJ8vipUuXyAw53yWsJqmAdJbL/TAGeTWaLdv18a2QRB/ZTTLwI5h1fAaBgWIgpFEyPk/gl+r1JlgkJlMreShfEC2EIMIIVAcLjCgl+Xj8uFCVEVQ8zgDT8OC5oaLIeF84XumJzMSUZVzi4w+vlWXRarUQp2hEmmLPnDmHSsNL5BFhAUYAFYLKkLrI9OFwOHHdMM1klu0Njsjw5mN7CSbGdQPfgyZG9EJCgqdwOYQ06VJynEcuLbfqZhI4vufYjgco5kmxhDhP2UL68he/tLTY7PeGEq/RFGyPV7Jk6StCU6SPixzHIy3IFvRUUSLBIES63e5w2Af3ra2teWzBuBF+SNLJvFOSbSVItRITWRRRTMwHfnDPkizALgCO0jiDt8BJUSO4VXxMltVjwVIgM0GHRkWfzWbv/fCt733ve/hiejziBqoBUhrhkdPkQQNAUzO0xcVFohjIZKHAtgEk6U/+5F+Ya7eCwENxL118VJYNEC2KwbIg+JzliMRRVGF3d3Nt9TRk0OuvvxYflyfPYXOFfs+6cefDZqc5Go2+8PJnRoMd35sA6FZPPKTBttUj1/MmVvzex6/Jpj7sw5pX/8t/+F/sfPLB1StPUEl676Pf2nrjX56cazlRAb/sJYGb5nYkcxUuYZ0wkBEqoRPjdtonF3GJWRw7w9lytV5/eJ3xp4Is4WZHSQiSqURCJZHCKO2Nba1WAbWQXjsqLos8ihOaJePx0JjtZotsbJ4zSVzC/PGcGMZTWTPdOGdYkYUGzAroNFWAOyoSVuq7PoPYlDU6CFnfmq/JmZ/PYmoWIaJFgc4lslRyihaRSs7OgoisWp6zBafSwekVbmWJnUa8a3lJyvZHtqgbjKiB72lKmEZpjSuXWwpM+uHuUJOacrUWkqeWzsSlOLXSlr0rS0i0OOOQ8k5HE/wSt5K6oSirahkPotDj1OX7Y8pxjI9vD9SaqvCsmnJ5EUiNIg2ZrQlX0bOrK5TJi7KkTa3J7k6voS/7bNadBXrFrOpZHGZupGSgwuOHDuBXvIAIQ+QgJmVAKFneHyIYEcdkeXzx0gnHd3tH09kwZAjDKhAnoCtEY+DjW5Ce/PFWCMDnDCmXB9EcWY/CpSkIRzLxGKLzeE0SMjQpCEJFV5FgSGMyGDtKNbVCOmzYoiIqcKVJUSKT45T0spiqas8m8x1zbA1PnrpoKAs373yDLF1LsWkRL9flKMmndgCujshilhnscrMJX8RvjaaOFc+Zc45n1ypaUzPIkGy+bKv8tJ/uWdHJC53xcLdaWbNT3O/Uc1JF0cD1R0dHTCECUGSVkisLKLY7m0ICkOfJCfIy1cwKnIcdQXAxZAwwWY9CAoCiLu2Q9AMpmgb0IaY2L8k4AaPCi0Kal54bTS0LNwWSqtfNPI2YlMUnUXXQuKsnFqMomEyHkMt+zPYH3SzhK3rD9Yf1ehU6uVoXF1Z8vSx0lrUy+WCYTJzJSW3uHzz7H/FTmnI9NFGiC8rIH0jlmImVOOc0ej/2CoUW2dxsqqXITVN61wlGW69devqZ9z+63R95IKeIiRnKLv1hSIWu7TSqTU5QSk7wk/KoPyGTKfiiUqnkZKkQT2JFrqDqZiX2Ap9K5jsLpqY7ruWTNYLCLCwFWk4TqkgDoyrxDTYzKAShUaisXQRkhUjOGthzrbler6dXVE7myNKIdmHNuouL863OvB+5DJs19BYdyf/D7/xg+bErF849tb27YwddezL95Npbf+8XvlRQ5bU7h29ev1+yXL2lIy5r7YWcUWPJ/As/9czZM3MfvXX3ucuvlECGwfZ/90v/qG0u1siKu8HywvyJpcUnn3wSHAPSur9957333snjAPIpiRDbQAKyE3aSFYRjybMzgsYlw7/5Q1Cspun85YvngGigWIYlC8WAYk+unfj4bv/6zVuyXhElKfKdE8sLcDsffPAB2TlB4NZPrmm66tkWsgygAdZk6JQBTdLszVt3hsMRHBhcI9FePOGkY5VGSIskCGwVx9nWlOW5drsdxvF0OkU4IcyIT81KxMbD58+vr6+DTwD4KDPOwNMMvsXQYIrjkTrHRIhMD0mS8jitQPpZGWiA/lEXKpaiiQNWFf3cuYcQ0rj0g2IkpMeWPE1E5UR+BD/qZ2SfytwPur1DIAYZicQwEg9pTMVRSHZEcD51jygAgj8vyaj4q5eWNYn1nUmjWRFlEe9APTN0Dj9zsDM7f+7yC88+g5wqE9KTS9aoLcgJj/kV7fDgIAMaAWkoJ0XYUBQ4UgPQ+nhfpjlY9euf3Lj06GUQH5wT+3//L/5zlmeD0JYVKAqifF57/Xu//Cv/A3hQUZX9/d1KpWqYOqwCBAJOLkgytAC5GQmaJVJUeNzg7/9f/v57r7/LMzzKQiGZOd51vEqlZhomgExV5EcvX/ZddzjqZwh5Mpc3JTsxltnWzva9+3fee/eHw0GvyOHGmEajRW6CrEvCxUlsmsbR4PC/+kf/leu4yyvzv/Eb/3xr45brTos8+/JXvrpy4uSr3/mOoqqBH3danZMnWn6ws7t7A3FQbas3Nz8ko9ZB8+Wo3ebp3FtZ0HuTyde//mtFsBvbt/bvv4vm9qMcjUwp4Dt2MqaS3KRVxc+o0TRUDaW/G8LWGAI16vdh+DXFbMyZlmjzPnv76EAx9NSN9o+GcKIZRD7MaYHMZSfWRBLEql4BvsmKCaoWWSOJc1VTp9Mxx9GaoiHK4ESUuk7zwnBqy4YRkQUlgnazkqRBTS3gG5yYYmTFcjwm4UzxeA1zMA3NpxQT+n7LrABwBZrWVYWLfFHiALssxygidfZ0G+kgy8XGgY+rzy+u0LRAlRwsjCoySy2j1WiXcf/xy/NcMVM5iMzGzJ5G2YihBT/lTJN9/rLKujfE0ld1MS+8MlePfImmFSZMxrOMk+twenkhaeIRRPq71/frS/OFDEKyVL3CsZKT876bfPHh6pMLQUWkOCg+Kq802gtt1Qumqt5kKclx7DguFL0SpA5UGVllI8uhnEryGIOsukUGLZNnJV6WpLbtCEL55DMPxYnFC9DaxQNnliU5bGhE9H6pwOLRYhx7LJPWqiqCmYO64USBFXEiMs6HZo97v8iYbdBxDuvKlwoZ1kPm/wkMJ5GFouAFOYWRyWYgaE4yRFuiC+IX6JyqGFpauLreqBqLG1s/RLzDFPuxZSI9FA1cJikGwwt+GJCuHYEJqdJkjSwo+GaVk9h6SofjEa0KNUHWdak/Hnfm58aTiSzVXcRcAYUaRF5apoxvu2mYypIekgGOPtkrwAuzKNQUPs9gWtiSYVVTnM5spDRDU/D8uqICZ4hVpynD0BiWlhRRIFaAkWRFhhehy8R3REGIg5inWFngBJaq6pLnjn0HCIpaTZF4AEKgKVIQCDXzQqB3p1M3NIEuXQrGpeAkmit1JvCC2EkCLz+ey4D6L97c+eSb+9/55vg7N4obR9T+f7/3vS09+uU73+3roavGe5rPNHlWSdMqvetNMk3rolWiMMhCYNnqSjNLfLbM8xiSIJAoeamzUtXrgALUD/hhDoCiKO2lepEmztThaV4T9SQgq6KUeQnCkAXFmVh5VgDyeOgvSvCmTprlrbpOVhNX8r29+6qgsClDJQxbStbEkSRu5VQbF1k4UYvz8OioNz2a/NzP/cWluTb4IY8icN506m3t9A829z77V3/h0guf297czKfDzVsfl2x++cJ676g7ngVHIxtNQqY4C2ya05OZH3H0M88+un3v7gevv3fr2sd3Prm2vXHjkfNnnrty+TPPP/H001eXllu94f73v/+tP/qj33/n7dc2Njdy8nQMevYYxamsJA/jCtI5Qx4DoulA4hyk0uHhiGHJrledFlmAtSQP1imY/SzPKqZ5NLDhv0VZxomyLDq5unr37l2cSpYVnFTXNUkSwcuAaFAdWUaBcB47m1pgogsXL55YWQWFAYZkRMzxbByc/nhNxAivcXW9UiUjw0XJMA18QjdNUQIwgdBVpO/G1s7u/h4Eda3WQLHCOLRAJGniJZEPbizLKM+CNA3BjsSXl0Q4kC0gqCpkU5l7rk16ZzkO3l7XDeKbgQMQk1kK/I/iyHUtazJxbHJW1/emsylZeSbwcwK7uBXC3w/OrKkKvg7iQ5rznAABDRWCuJ6rmqPuAHHSOxgMR5bnwWB0YzfKg/xob9JqzZ8/fyZEBuJWeSYlM56IukEpST0djxbGZViGxZmhLlBawEVGBkWT1YyBzk3FjGkqFOjD0dBQTA3xtnii/fa7b37t67/74fX3dvc3bHc2GQ8kiQfa9fr9a9ev+0FQb9R0VZtOxmge/PNY5pBu5AQUWDE/+fijd95+u6LU4bd11eTJJLCY4+DbkhgYIbAPNgHWNcWaTUg3CF2iZH4SIOprlbosiYgGhNbe/v7tO7fn505UTAOIccziAAjOciYbW7c/uXF3//BQU9Q7d2+vnzrFcerW9uFv/9bvPPvMM0tLS6OR7TuBouTT6V2jgioOvWTfcY8kQYsCGMiZY9m+nYHYLGe8qpcn6/HB5rtJHhrNjk0eeaahVKANZlNfNeggHThBqhmV4fRAbJ6Q66ZnT0VZaNXNq4uLtSw3smJnFFCS4nqxHyaqXhVjmiCOwlIRo+qaf7zOVOTnrh1vbu7D2dSrlZnljEZWHBVkqFcazzX0dl2Ya1RFuvCscd2QairbUKnVOV1mQgB+r2/Dx/Ea5XiDpmGKhRQ7KcWhnfEfU6ZZwzBMSUbuIRURtTkUPuI0ml0638j8vbrJswwdTJJ2VXesiTWDshems7her9FcRs3uSrK6eeQcOqnLSpA8+LbMZzEnMLF9thJX2OmN/el+0og5NYicd3dtxWj502G1Vd8eTw1FD/xgQonTMavo/sNn+LOdegfulrEZPjGNjhN6S3L54+cFJd2F9mpJVEf0Fb4QVUoQ0ka9vrezU60p4CXHB0ni4GCqIqQE/DuQBdQliMePg6CSICfpelVdWa2Nhtsze2RoxmwGWV3A2yLNg8CPQl8lY2ChixMIOEVmwYXQc5oCFE7AOqgzQDGyDjXEH28ijQshd0oqJlslMTkZ3EmenpI9JjRZFoRCUjjPtzVdPB6xGJm6XJYQiAHNh6Ze5elaf3SnWiVbbSsqGE237GDqBAUFWudd39crFWBfbxokVlJS3Ni16MA/Vak1q5XJZCDxsu3PEoob2pEkab7lVVB8IfDsGGWRRTqOLOBkSfFxRsmqVik9sWA1nlFl0otTlDIrINLyyCYLSeI+iElhuPF0FuVk9kkaBwBJVCwZZQ3dhMqETEbOpiXN8HGccZwE0MD7uGFQtqLXfbKvQ8mJ8nA8hXZBCmfA+TwwdQLHwF1B5YK8dJK878zWK1WR4VlOzoFDSViBnhHokexHgv3U+oKiZ6fOrwqqKGXlibnWmdUFZY4XNcazRz7lH2buQW/E55qotsbbG7MBwEhMI0cWMjr1yyxttOekRkfU9akfHI1Hogow16zJVBOlxPeXWgvtalsTtcgLQaXw+8AQkIXECRU0hKKRaSpRksdkwhUr2ZcvXUjCIrGLltSivVyVZaNp1jR+cWWe0aRJOBt7syhORKZKp5pmSvOLrd3t7aO9Q99zZ5692e2P/CT2/R4Vv/3OR++98ea7r3970O8trZ+oCLB3PqqsN5pC66kaNApgIDpz/hHoga/9y9/u3z+6dOrSQrNZNSAIpMX2CWt68NZbr7/22nffee+H29v3syKGNFBVQSYDdySySEkSEeKjyWJVqHZCGiVNZERZIGKTND/qjcn0NKHstJo8WXstB0vlINgsq1TMg4Flux4oGElUr5hUWQ76Q92oIPJBPM1GHb+TOIYvxOfJuN6shCRbWzv9pS9/ZTSa7e8dOq5D5pczZNkFLwiyomAEXjcRuE0JbklVUSRcTVU15ApKCuUK/jbNGl6AaRzHvXnz5mG3q+na3PwCWb7keHNPyD58GLqFqOaCCsiEazcMAtee9fv9MASxQBlDX5CJmmCQg4PDwWAAo9zv9/DCg1G1Z7PJMPBcVAeunIKzEbHk6WNGHlUfDyQCPUM8o3iaJofQCsfbdR+P5KAePFFCVrZaC+trZx658uylJ15aPXNFUlui3KRKfeqVNK+cfuhknvgQpFTJJlkhH08iJaiASwJP8Y/jl6Tz/LjjDW+AcsnlCa+xEwqpE1u90Wi/C92RFjl7+vwKy1IizyRJOJtNd3d34yRpd9qwodDvSZLNzc/d27h34+bHJ0+uGhVdJUumpUFEOjQgXnDRa9c++Oj6tXqlg9tTdN33PagT1CwZ8QFkAhKH0Xg43N3bP7G6ajs2SgbmHI2nWVI6thf6EXIhSuLAD81K5XB/d65dr1a1mx9/uHJy+YP33/zWt36/Xtd+/mf/+tXLT2m6MZmM0OjbW73x0FlYnP+7f/dvzc0tjiZjRQbv+NPZ/vEyw1EZ5JqiWGPv4LBbcjlZ906sFgxfEcsV+DzPQtXnHEvlPmh4OJZSRhwMYftUxQhAXJ7DDieOIJmiqgFn3L7Fq8zpM/PcZDS6fcBOuSM7oAEB0K4ZfKTs4CbjBOo+8sly/n4AucYgd9vteYZj6s2q7fRgish0X7FK1i7L/IqaKLxrUPTkaBeA8cip5bpU1sSywhcqh7PyUUE5QZzlJbQxT1FpGALpCyYnK/mUmS4KTJLxLB/E6cRxrFIqBTIkoaKVnWpe0aBrE1XUg1xBEoDEBKHquEUa55qUMcXUiUpan9sbuzkndKfBZs/ljQqvCrSb6EL2hStzajll5ZoT8pkT0mEeM3p331qoNehksraysn/o9gbe8nz7/l4k8PyC2XAPBok3WV9rsgigvgdqPVkD6KWfDKxtVz6wY7tgdqwyT5xaw8jzxLaHZ8+fcBwQP6eoFTdwDN1AaMGTgTIRsuBLhArCWOTlLIsfe/xMtc4dHO42GnNxFAchmXcFigUwIVFBl2bVjGOitQ0NnEn7oT8aTQxVJ2MXwoCCySrIE10oUqQhYhPqE2lxPIqCQfKFcQJMEUUZ+QNvBSzjQbPI3ayM/YDMPIMQhv1lyV4QDC+b6uJR727FVGBxGZobjGZH/YmimWRjXpZXVJXm2DgrAhf0KiR0IRRZm+O9yN4fdM8unAyZXOIZyykOp0m1LnfUHEorTMsooFRFqdRkRcvMhua6oAnUgJZKFTdmYiSVgLwlO+3i47KYpWEJUwGuQ8nhOyH4ID38tIR8sCAAk0wgPVoJqghCDPbODig/zJKCOR4vltOc4HhBmgH7yARqGAAgF/GDIl+kITzuYkevmZI99AXSRyCzKYUKqhvcIzWTp1KuYsKsnFiZq5hVJmGMmnZ68TRFFhpWJ5LE8Mpu4a82OpZnDZz9kTeFts78YDgcHwwdRWi3hM5bG6826k1iRBU0IR+xsd6q8oYysntZHjnuVBR54Pp0MG1VmmzOFDHlW+GgOyzIKNqy026JAu4V9FMKaBVejKMIIYEb8T2v1WytrMytrqwVOR1ZfkVWBUGCch/akEBeb+IeDt2N/YEfpAKn5EFsj0c5k8VpePv2HYYRgUylyLbX1odh7Pjx2LG1Qti6e4cSyrigNFN/4vyaH/gTN9496HMIU4kr6UI36xcuP36wtZHY05/7yk+2jEqWWjt7N2xrdHTY39nZSJIUKKpqOvAZlA7VA0OBuA1Csg4DcS4ZIQZQoCRJFFlXHgQF/igFUYRjGk1mPAQxW7QaddgVQlpkDRbSDUv6/IbO1LJ5UCxoRlXIA/oYspk878MZWu0W+ALnJzSZkCE9sqzB497f2vze91/78MMPQXuaqsMN4gPwmGBvWYPAkckJj1cpQMaB9EHNKGoQgic9gBIZ6O4HgiBUKpUmmFiUjqd49MGU3mTqTGeTwWDc61uD4eSohx8blsiG7ZnBtsIAgVKTJII4ERB1kNcUGZQPJpYkGdr6wQMjslU19BTHKpBTxyUJo5ACn1IsagD5iwMFQ6lQGGhJaF4f7Up6pAR8FcIa1R5F4Vd+/mf+o//Df3zx4Uf9iPqj19/5xutvb3cn9/b6PS+NWE02zbOnV+qaUPixwMhkXTP6wSpOZHki3DuUCk6CAzFsWTbUjO3ibkbdbhf3Ox6MBns7tXrdiYJKo2lPre72HvvlL3/WOF7RCm2MLEU5Aj+GnKnV6rdv37Nd5/b9u5AJfbLdz8mPProOMmw2G4gAXE/XdZj0j69fn01n0E0UQ/mBJ8ki8oXnOZQHP7AQIP0sJ0qcFyUUKitpWTWQFJ3W3NqJM/v7+5qupxDDDJ1T1FIbKsN8+63v7e9tXrpy8Ydvfnfv4I7rD60hGSaVZvHNO9d0XVpbWz93au3KpTPN1vL7H7zvBkOatcvChaP3fWBqlIdlnjOGPhd4RAxKZB6RX28nTOKGVs7RWoqCUVJBsb2BNZ2VOqvMHLiKvNo2oNe7exavMHmhU34x36yuA3QYcKlweKdnp5zQ6JRMubvb9WOKLeVBfzYDlimakTJxStueK0oqnLnnh8j/tdMLghRzrKDqJgMHh2jyZ52acnK+aco8VTG74z6nS6KmHk2Gdpz4BePAZPqpoMozxwVG18xOHLo0E4kaS5aCYFCluanKTA5blrlp4dMU6NuPA1YsUtrTawqUwdSJh1aSSNrheDZzM5o3x5bbaukVne40lWGivfPx3WajUlUZKimcSOzPXMmUmkgtLqHSvsHnSQl0k4A59er8xHbCrNwf95o1bTSZ3BynrDknxtai1okz+mAaOIzR9YxPbk1furj88unw0RXVYN3uqCtrRsdUQXm0BN2ldK0wpgqAfxSlfuhNZiHNalN7xkvIBQ5pg2wha1rKEqABdk2QEWkwhfbiihKm0yzjFKWJ6JZAQSDPKKZySKBSlkU4Hag5nis1DRJOgKQkw4QFgeytE/sx6ScGTBDhyXJ0kmbQRMcUK8bIn5yKMorhgFwCMAjFEGUziTOZl1E5cOGyIAdBBI8XJrkfRoIkL7ZP3771vsAX9YZiTciaxwzHr548Caid2VNBEslInQyeycRtxkXY1PjVekVuGAfTaUOv52zqBulgEEkCf+FszdTZKOe6I0c0pZLlndCFOYSonk39LI6T2Bk5MUVPqSJII1RUhbiUzBcoOUgKpB6EG1UAd8gMlqQAPkCNASTJYqsJZG4YLs4vNKu18aCPZqQKMGomwppS0BIBBCnQ1pQZU5N91xLopF1T5+vyfFW8eGYRgEb2pknSc6urD6/Pn1mZW5urrc1r8ycaglhGZOkoJPXQByyWvMpRdJIcZdGtW5uMnwE0B26/mI2MipJV+GDiVrQq2t1kNH/ot+fWWUkfTW5oUJAsO5hNZFVeac+pgrSxec+dzpqGIVGsP3WrSrWqVDReSYN0e3tEdiws4fJDAEJV1zg4uTyrNnRNkmegH46VFLHbOxRh64HOQuPooH/31g1BY6zcTgTq3k63N7S7Q2v/aJzmZeiHC61mTVcENk+CmY4cwxklwYkKv8iMRm0ahJ2lE1tbU9jBBZSkUSWjAjLWceynr56maGHmRPtHE7KeGke6PWlOOezNDnc2f/Fn/kJvb+PtN34wGHSzMiDPNOkCNhv0CunGFFQaxYokE5ME41XkcCxBGKIxwXBATk3ToigCC5L+1ILMigQDxUk6HlmIZIYrQbHHthD4Dx0IGs4hUrtDezydCSLgDoBKhiUDhRlWwGcQ+5ChYCBcEQecMFgLob6xs2nZSMu40WpwLKKYjYIAyUA6hQRBPR6XhLODrEG8KVAhzwH7x+cnohMOGzYKRHjcJZwQByWKlUoVxdq8v5mTqV8M6f4mCy2VaBKR51QwJk9BGVLQPkhefEEk++sR+UsGTKB0ZL/SY8t7rIlZ/BUBTiFtSYVQNHg4JpwBs82CjCFTgIsoAwephbKiKgyyjws0Ndl/GOVHFeUZ2PHqU1fPLi3PDnt/9Id/dHt78+Grjy2fOnn+4YeaaydWT1+YW1gW4UhBIS7SPT4aD/aP9oeg0DGs1WQ0HpMf8nJsE351LcuaWTZZuPx4RCba68bv/9HEmdVOLrlxbB8NnKMB+9nPPYfbCHyfIeNE4Ob5JCvDKEFtLiwugll10xgMhydOrly//sHm1r0fvvnOiZNr8/NzgA/cjKap3/j6Hw6HA7JKYauJqnc9p9Np12rVyWQMLSnKBgQ5w3OAxUq1ceb8QxBNdze32IK6fOnKZGR15uZVXd7vHnIgaZYRGX//YLMsUl0TR/2DKLb7g11dZ/iS6nUPtnfuqBUUDVYnEui0e3jr0SufabZa3/7e7/KiG0ZO5KMpOYRsQqkJlYgqrRnQRB555qRpZeLwsjtKK1ZE6WyZ+4xTGJMon6tW1GzSXFSdArhbODMayrjSQZsKwzF/YkHtxAM29A+3vdQ3oK43wkFIR1faa6VbblgWIxtlVIRhJBumTIuW4xQ0rWsmFK6koLSeFw3HYzIHfGL1Tp7u6FqZ+V5Tq6V++fHhPieooqyDAyazyA1YO+LGTmnN+KSIKnURQoVBMKPh6SJFWtKw4rBNmcDSqqiOp06AoDNMzrfxS2vwpczElLB5OLUS9mDiwtGqinrYtYOMngYBr0tW4PlJWSEjxAVNbIFJaSZWUaY4hSnKeG/lVENnAmuWvbYR76ZCwqfbw+5sXDEhSAR1lFR2h5mX80dDz5sUck0eegOaK3hORnrvTQ7bKxLa4s7OpJtyWyFnGLVG4YhCakNIhsWU1WCaKEpLYw6BISmV7b1DtcpJkk6VZB46kgGRgKyO4gjKL6PLwIdUUkTdM6uC7ZR373XBHsClKIygUJFCqioj5eDgbduRBQrhHsTwcgycaxQGMkfrIm/7UHocUpT4Y1nG9+HwwAtRmvpxDDNX0EJGsWFMHsSCsqLULrIIhG2QVT6K8aSv6GJ7oc5I+dQaiRKnSM3Ne3ebtSqyYNxnBUNxQVcMTCZne45CJgmQ1a14SfLHo1bHFGS6pkte4PccT5JMsQz3rWw48Z863VCYydbIH4eCKrGUmdO8PLFTxyvtWVJm5YkT7bUTxmNq8spj2nqDnh6AdDnQDVnWPWslOVnZCjWG3yGQDi9An4ocBUUQk9kEiqKhRjzbca0Z0KuhaUtzDYUvO3WtIvOZZ8/Xa3QSihy1ujRf1eRHHzlbVbn1pfpDp+bbVYnJ+RMrTWR8c1GhRLuUI0Zj7GKyGUx5jrq7uw9/V7DxmMmgi+jM5lOKmhVMpjIJP4mCk0JFMEyjtSQ6XrvSpBWt2+0rKXvYm2gLy4bZjAcbFVVaXJ/nNc4dTeWgTNyI4jlFbmqSORvZZYZ2EymK9Axt7+6JascNfLAEqEoRuXqjCn4l9EKn9swSeGKDLAccI9bqtXv37h3u9WIvnM0sJ0vKur4xOihY2ptB2ZVXn7zIUt5iS4N/NhQlT3KOlduqBml7a3eH06ooBPx3H9ZkMA0sxXfd0PXqcy0Ep9/3JF0022xsJ2HG7h2OQCO1qo7IpFlla6f7mWe/2DC1d998fWl+lWFkVoC1lmHDCioCd+RkhxkOXJElIWKGuLLj1W3xk5F1ylhCZmlGxggcu1h8AsZS4LkwTmAIKZqXFL7dqIJEkS+4KPkpy4qpH/Qt34dsBUVR8J8uWbNWIv39GRmFSlYXcck4W0KxHD+dTHb3dyfWFICiqHIYBTzLwBLikxJEOiKHkD2UbIivILpQzXlOdnaBl2NZ5phrA5xHgOk8XnEIVEJkAUVD5LJgFJ4fWmMyxtvUyYaiRCmU2fFjY5AruBPthXtEbYBLwaq40+MVgXBPxCU/+P2g65iieJZsOUpqIiZTXRhiUQGK0M/kYW2GjAbFkuemZB46g9vxPBcVCvaG9wOA4qRREr/y8rNn5xZ00iOPuAjjPNnd3ZRFZmDPBv1p7EexNX3nB39y8+atH7z3w5sH95tmBdcBM0LoHFcabheUDdInuhZKGv9joSBQ42TbbKGlSbdv3pp2ByyZPZ/gEuwzL58PYhuARRYXSpGW5P4FRXKm9vmz56BQHNtZWlra2t3LGH5oeysrnblOezAYdNodSRKPugf//Jd/iUxfZfhWoz2bOmESAznH1ijOUpAbWp5lJVC3WSVPnRVBocD27qii6JwA2X7I81mezsiIeokBvs53hDybUbnPi0V/cj8uDsgCeGEh6BVJLrPMKhJP5KC8wyCDeMjGVrx1cD1Kpp6DOkcV9RkuZmlow1zlIKvB2cV0PFDhF8sE7WHFiVJO27zkjEqkXZxyJSOPo76flrxIBuiO+7aoqlEhOTZ02cg2heUKk1u2wphgOAtUBjot1YKJ7HHcNL1L50x7RHf7AasxgzBRVQXarMJzRRwiGCNW2BlY3UFoOXSSkynApzv1OZGqSkUu5L5U3ocTDjOFl7wkHMfRLC/igp5OvDGlOmkApPDd3HUzWVZRj2FR0HYe25FIKQJfHToZDPk4iP00c0tBgHlVWE02JiEVyBovlS0hCzzJSdKQYtKCZLjIxkDtyQTJQUWsOk0CGhEeeeAe0ajt9O0TtepTHWpve8vml6d+4ofh9s74qXNP1To7NVEuWGE48jNWpctcSekeopZiBG1xf2dYYeKXHl1sSKHCwGbDZUFCCyyjDidDtTV341axd8gmegKfM+iqGaVKBorl0TlHsQKv1iwvgXktqVQWwV5SnsWqKphVCQVUJIbmUycMK3otGkwbVZOraLOdUK4YYZTtQ0owUpWiICbzHN4XARxzNBdaSVWQVSaNvXQ6IV1MyO+kyOIs1lUJxpWMuYCS4niRLLCYx2EIKwwjgiArkVOUBJ+XZSFyPskE5FezKc230QYlnSd8JlXnH+kdXUPE8vl8JOQGC3NIeuTgGnlOT8OcSWmFET2yURejSObQCmdBxkbMWr3l2IPHF0Tb99Zq6ZVLJ98+jOEj59U8FCqjgTd23ChnvnpS/vyqc/lCceWEX2HCp0/7mpp0bW87oLtuLnGaTgZMTDJOAvqi/BD2nguOZ2VRsabT3nTYrpF1DzUe5bXbc9Kps42Snizp7ROrbUMvT6205DJaX6yfOVdvLwjnzzVPnjTqDUSZ227rNJcHue/Erg/BkIH+rdt7d8ax1x2P9vb2Iidh7Hzat2FA660qzfOxZUGx6sCjhM9xK0QAAP/0SURBVHPiUKkqism2THVubp5KhWCSUpwJ1rQHg1k/8TIqZoLlpdOiJG/c/WGlqpO1GnyXZumAKROKkThd8BLfCxBvnfklPmNl4CdV1Gr6wmIlcBw4lprZ0GQx8DyomuEwykmneKnUK3bgJKSrlZr64SRKhIzW2nooZpHMRRSXhKw9jODMHz97Np0FTFTag2nNMAHxh0d9TlK5es5HLJ1ICOHRoLeqNINhQJ6n92ehHRumPpkeosAHg+6pM52lZRO+aTh0u4c2CEWtCE5suZ7VqNR+7sc/97v/6jcbjXqUepwALwWKoIF0Ik+2fAcigyqA+JCWcCoAcKA0CAwqE2xJaATkBiojrxmwKEc2TSlEUY7iYjSaQXSgrpr1GmIOLIXkhV/HVzRVORwGQ7hYSQaNg77AK2SdSHjgPIE3PTo47O4fJGkOlwk9em9zExypyEqlWiVURIbz8LKioHjwfkHkQwccK8WA5x/4YHyCJQxNtj5kQJk5IUwwHtwn/pGSxR9YBvcFrSyBuGCZeHk6nCRh3Gm2mIJWFYU9JiqaBwdzkBGoQJ4jy7WCwchzGVQADqIcYFhpOGNw2PE7ORiduFdQDT5J/g4NHJPHRcc6AF+Bq4aGIOXJs5pmwOzRUMcgcoHMU4cmDZP0yz/91ZOVSkJFgRdfv9X9qO+6flKrVaJUqGr6pDf43d//va29o52jYa837e5Nq6YhCHJKBksWLCgkCqBTIWtJAXLUKRkaBpWfHS9qS6SSoTaWFxVDFyS+UjfnV+bYZ16qgogl0YA6ARsniU/6SQCSDH00HHCiZFZrzVYb9tixpudOn3bHwYfXPtne2Pv8F76AhoObRqXXas0gcOMI6prnWH44Gg8hSCU1ijIYa7QQiigpsiiJtg3ldNSZr3KV2C+chMwD8SEoJIaszJa5BYpv6iKdB8XxYHRoOs/34G71Rr0kS20kksRGka8r6nQ0VAUx8A8D74ClMhaOJEwkgTNNEJwa4EZoCh9wbQuVgYBFcwZRBAXUrtQ0zpgOXMQlJ8jQX0keLs0VLEM6JmD4S7rELViTQKAq9cqiE44rSk4lVkAGI7KnqgsGw2uCwWhZKWZVVtHpzA0mqlqnPGCFD0mFktuBx4BiKEoXlSLMHdIp7Vy9NKfzyWwwUgXDDyHHx1QgrrQWjrrTvR6qsr3b9YtC0VS9QvXPn5hL/ay3P4OcJ6oiDJiUgQuTVAUyyLJt3I6MG2YpSaDnl2TTpEyDZ8hsWcqyfYkHDWscb+O+BEqm3aLCcatzmiiEul6kJe3EBcXISYBQkeNSsd3QsydPnK5PiNJX3Ygpkmx9ZXl7b3ZjJ1yQdBPeO6Z3ur7lR5nMW1GSC23RsUhoxJRWr5zusLVsT1Ola3v2zK8UQp4yIc/TbuQ7JXsYFB5v+kcRq5ReNrRnUeggffJqnR8OpgUvH0dsKIlSQJ6t8hlZ4TyqSnZJCdOZ26hLi8vNe7v7DK+yKRV6rlRh5DjRUCdxDgETS6xWcFJNRmz4DlmNv0TFs4FcUYMoF1kOAACnSxS6QPqdSLgKEhIUKYkDRQEiIBuR1UA3RVZxI0WWxClZYw95UYHVFpMytyMaUDsPZ7axcYsS+TkjWRbFz1+q8EzqkJVWQKMMmDWiU4cs3AiooBLX7jDcqZoZx5MgGLV0XlGVoZu3F9o3t7buHs1aC4txFm0NHb1CNqUXmOK5i+LTlxq+azPHQzIprj7soUnqvsOWIa2xXBw7iEGlJqMOQ29cq0oL83VD41WJalSkMw+3Lj20PNcQz52eW16unD41V68Iq4stmHJRy+cWKjSTSCLTalXC3OuQXuT6wdGB7cxgWvrDHoLTjZy0DLs9L4iS4WAgSwRTx0eTtrFUkF1PJY4Tms250XBm26EimhKrJy5wOFB0aCO4bKBPUiYEhZFWEgO0K7PUIxPGbHs8G62uXtCUin10p92Yd2dhSsDD8O1Ik1Qi9mmDrGelaBA8tmWBYRiGknUtQOxxhblYvbl/YxqPWYWaupMC98JJqGmfTOaFMIxRPmIgeFZtd4I8mblk87I0iPp7BxpVnl9ZAfikRaKbKsszsFmT40ddQRBD76601pKEvbOzL7Ly9GhkNmvnnrho+b3tw/2jieVGxcbmocLzLz9xaq3D+A6FDPKtCM5Yl1EL+vmT5/7az/21b/7RH7iuzZNVuTnSb6lrSRLDlkVxCGYiTAC3WGTAS8Q8YpKmOUKohFiPDzJFBL9psA6hWuJjC0Ei0wIPen2aFlRNajfrdEm8I1k1EJ8vKV3T93uW5/r4OJimUSP72EQxfDMbh36/30dmAethjUgnUBT7QVDRdQQ6yCmKiRc87qSFIScjAaFq8E4Qhnjhup7A8TCF4EJCV0lCurgp5kH3JwpIekpLYhmhb4hEoBnP83RdR0ngtXzPRYqFSTSajC3Hdn3UloUrgovH40maJc1W03Vdwp1QqOBzMiicDMUwDAO/cVpBlFAMlAwWMqPoB4sdw1riLbQZ6vaYd8mMVVQemYXLc2QxuIgsZAE9EgWR47kQDj/1+eer8yvdLPO5aFVmWvZk1tuz4smT5x8+0Wnaw253d7Oii7LEyZKsq/poNgL9+RH8G6xsWanUJVmVyELAsq5r1WpN0zSUFteVFRnCRdV1UzcNw1QVFfdBvPWLL5+QuHqZVehSQ6Ue1w55nHG8yrAyGtvN1pw9dRuVSuw6miAuLp6wbcswVEj9+ZV5J5jNL8515lpvv/ZmHIVr66da7bnNrR3dMBEcAM1qFS9l27FtG+RRiHIpKSXDU7B1ZKuvpCQIRPGenxLPKWiePa1VYCUcNBt53lbktmtnVNodHLI81F8Ce6prSpFEkG3wGSLvlakT+G6RkF583JeqSr7nwKCUaVLVdbQiRABIOkFpyMoDMkiGK8QkyEVF8hPyTBaKY6GFiqLTHBwcLC4tqLIGXqwplbHAfTTqLrdXjVh2I9ayM5FmJ+ng8MBZbElNU/n4o3sLSycQHyUjypU5Kg9YQXLJCphUkUbwzkVKJ4DbIF0xubUaL6SRzOuHAy/IGE7QBaNIKfhbYWilrKBD/VR1+9RKeaJSYakkLSLNVNvzJiwKMpnLdY+KQd6KoVYaNUQzQ1OKyMConD5X08Qyjr0oC6ERZZqBYJxFqa5DLPFpWHTMhi4xUTCWdaY5V98jcxkj5BRVsCmtj5w08oOFqvrUaXFmj+tNgyUdNoHE+XpF7MfZ7UMtpdKPBgx46ZH1OuBKYDN3NJMr+vll46FO2eItiYIRrB6OuaOJdCPkNo7gPE3XE0e2h2CEWA6ms5N1nRXoKC8LygzCbPGkOUFcH6KAKCfwgjxuUVTVDyPXt6FAa23ZTSSq4E+faEJQkUVjOW6RyZV5ZVFnV3k+SIphnAuKEZHJnYGqmNBGacrHpBcpZyVa1c0ggdCFeQDaQ9KSrqfjx0hk54AC+UpmzZNFKRGfSBhodXhBnmhqIvKSAhiRkyUFOloeW7MhXBkL5SsZc3sb4yDMXzzPvbhaWRYmPCdaqWz5NDgR9o8p6cAJ66XIl2XbMM4uztH+tCaW59qVNlVsznr1WtvxRxmbN2sdWAg/saic1vmKSikVQTQoR6HLWR+yeGm3G9068ERlOU5FRJkgi/VaVVBpY170xKlkFidOt89eWFpYQVgga+KTpzudpqRLuS7mDBUwVGTPhim8SEmxPNCK7JS8vbWDewfaWU7QgxGLo/FkpMoyFG21WsUdUAITZXFxPGpBZARTqUCXLTSXp30oh1yuyQTBQrKxsa6YrVqHK7mjnX5nrs4JTK0JwcHbkxiKo6rXASh0SR4K0nxOcxqMfk5lzeZJhpFvfvJuUbBemIxmFkdGbLEHh4Pu/nBv4PSmVncw2NraHPSOHrt6Ze+gO7Zmk2nWHXTdaHzy9IJWUW3fNaoGI1FcyhH/gwZOC0mQDEO3fRutmEXl3vaeKshz7QWaLlRVPrG+nGRBb3LU7LTAKlNvVqB0FH3+/MXN+9thmNMZ7Xm+7boVvbo03xFMSl9UTp4XxyN/0isjv5jv6D/zlz5nyDyfS1M7XT919szp0w89fOH5Z1748itfvnjm4W/+wdfubNyq1WrQJSzZBJpP4gjRB8ohiM+RiWGgAtAV6ds8fqKZpSBFstIumJIYWUIV+BN5ZApaAZRCdEL2xVnZ641FsrcEBQYFr8IUkhFC+HdJqbJyNLQc3wOxCRzTrtdw3eFwLMuyWTFAY8fjJinTNEGH0+kE6FEFlMvHg2Mh7SXoL7LaA6GxNAWLoYSk+4AUiTD98VNPQsNpHIEEUcooJA9ofdcjIx/w/vEK87hHfB6NnsNZqQq8L1yWpEiddhuih6yNI/KaquGTLM+Bj1zEnB+Yhn7M7uTZKq47nUKJuYPBEOU8PDzc3N3fOzjcPzzc2z/Y2d3F+3CuICk4SOgG6ELoYxwAcVJIYiZVEDkUn6qqLM0uLMxX63XU74tf+FLVqE3v3Pvsa/sPD4dX6+WZu1sz2nYR71nS3duYjrqKjJNAKEDAUFPP7cwvnD5zBufRTZMhw76oEKEcupYF5YbD8X3fcp2pNZ1ZFnluS57VjvHadhz8mX3mybMSZ6YpXC6NigA7e66bQWDRQRJ7aLiiTHkur9cUjsONWP3ZdHV13vbGb7z9/d39+z985wfXr793sL/lT8lAFbQHomEym84vtGk2FaVyAcK5Kmi6Np0Glm0tLteMquT7gcHW4XtRmXDX09mIE4u5hZrrD82KxnBhGM5oEDRZDTaIj4d3QsjjLngW9kJG9KABIBUyNHicwfQRskF7CVSazyg6AuMiyQLPlzg+DkO0X8mgYDQninmKhKIESgr8OKXTMCfDE5Is9IZRvcE32oYkyVHiHh2MTLh91fN9GOq0zrGt0k39XqfT9nxYk8ymixoriLlPy+r9PrM9DrU5c3faN/EeJYRJLgFpMqh9dubGk7DAlU4tLZCtLJOI02TI/cHMV/XO1GN2D44QlKZhTkaTwLY1WSiz5GgQW1FQaTWmlntw1IXbpgXFChDyURueo12FEII3J70nZdpsVOnS4yAQyFwRuSKxLZmjsnhgD+m0laSUG46NBmvUiahOqOrNu1ZvHLA8WbgCXIb2BrAIWbxqysvVcZIGDV3t962Enw992hn6WW5cOZ09ekLaPHROLLEP1f3F5kky0oDK5uqdo+G0TJKOIaKy7k+z3YALkPNFgXcqOjuyJxNXtTyDyYOHTrMrNW40DN2Eo2R+5nu8rPdHrqJCG4q1mokMB+odT9cpRBjEuVZUwrTlahEtNSWaRVqFVvdw0aw4+WhR4/QIMpUdhlnoQLAwEpo2ImuCWYFPFlGhmTY+acNCQxKAZgEOZPxhSRbrJ5CEq8BLIG41U4PgJcNOoODIJAAy2DyMI4rn45xQbJYnqkijFVVxwfZjz4+M5rrb357T/M89XBHpwx17thfSGza9N/YBGLDGAgOnwqiGpHA8iGx7cjBwhi0oTlkMqKSt1uqlhqQC9xsh14S1KPIVocqVdE3KTnSqFdLZ2owKWm6sHgZawPEJpejzC76SsAa3fHIlzPywnC3WVrmUjWY+HVOjg+Gsb3EZaw2sqT3d29qFTyFDNaMEKNRqLmQxO7M8WMTBYKSplW5vOJ5AxwABoyQni12xNFOrNpKocP2Ul+QSQYHvlII7SWSuksQ0nIHjTxttk9c56CGAEHwMLrA4v5iFKUf6DyuAot6gP+q7qtCS+SqZNRf5IUWGEcwC+2js2EEMEGo11uBLv/fGd+OyaC41WLWcRY4bJ72eI0j1JEXyw5749YqxMjdfQm0i2mn2vWu7IkNfOLXSJCPxBKpgJE2NCvKIiHhWRXvwmJDiaLQSxZfOcNYy60kA/R9rhg7v4AQu0lER9P29XppRDMOHfuQ63mw0EzmxdaIThraiCgxHV1RDV/i4tNxsmEfUmcUTBhSpO0v8cDC2b293rZQ/OBrxuvriFz4ryjLDS/c3tn7ln//S4dH28tI8LGwOlUZMFZmlKggijCO8IunHzEivb1nSeHHMpgwHuCBPE0HAPJwa3gHV4R3YNZhd1CDYlxPhYpP9bk8gro5r1smIYvKUkZAyoTjQwP7RaDgc4qsVGEBds61pr9dXNLAXDbiHgmy322Cg48/Q8/PzNaMCWxWG8O9kmAJUJuIfB6gOAgonRFLjkygk3pxNJmQ1OTKYLpVFIU0inB/fkMkQVyicEoCMOwWmEzeFXCbOOCdr1h8Pzp9Oxhv3N7Z3tra3t/Bif//w3v0NpGSnMwfbRoZowfKGPrzg5ubmzVt3kJIoM/IUCsQwa7pu1Gv1VqvdbrVr9TrKBprH1cGpRCIc9y2TMdjHPcmaLMO24o5Q+CzJGo0GNEq3d/SLP/tl3fQuv3mHnjjUapPd6rkJo6SNu4wHLEHcOqELxoHBZmhABJlW3+sd4Rq7O9vdo6MBPmDDOfh5SrpEjysM3pmsNAfPioZWFE2GB4alhUFUdRkE/9RjC5JccBJyzAazVaotZ+Ykib+6sCLxchbng97Addztrc2F+Q4Qbhp6rmefPXt6fqFz+84dNLU/dZ2xzZQiGjrOw8lswvIUqLbeJC2b5TGkeqvd4ViylEa9oaE5/z9U/XewbVl6H4btnOPJ956bXw6dZ3q6J6ceDAYzAAgQiSRIAyAlgbINUyr7D5pl2lWWLMsu2ZRKtlVFiSVQlC2BhEFQBEWABDAIxMSeno7v9Us33xN3jmsn/9Zp2pLvvHl9373n7LP3Wt/3Cyt8q6n5uE5qJrcgdjsQYX77cGwrJR3N1KS89Ms8kuHvm7Jrko7OfksVPRqaBV9GMW4g6Q9GaZLQYb2KaxhS1nndFrAqgFh4VZFRLpYLyEIAGlwRIwgdx8QpCKqlZQRg3BgZPxQ1HmzJsFJLx3eZa7et9cqrKs50ed9Lq0w8umH1G7armcl4kqfLo8PxLPTDgjFYi7MQRIxhiJaq+kH1aBG2An990ke7Z1mpyyYUncrT85CXRT7HM8OYJ6uqjcyePD3cvlpe1WVRF+nFharwwtGuvT+1Am+RlnzFjR9fMBD80CyyYBSBQBKJ4xXVkkf77mTc00xltdmAzYGXdJ10nWwYW45ASzY0tabJTJl3Md3Fr+PaDd2arep22TTnV6u5l8dpHWUFyysCnZ9HZjbAGYQmmy3vbMOcgIPtuJA/nOXHQX14eKiKrZ/H96bFnlm///Di5vXdOqv++N1oWVYCTCDioZFixnnrme8x7vc/vBgOnG0bcrTZctmeEVomuK2T8Dn57HBoXXnROhXiumCVriLK6XE87vUso42yTS2bptJ1Y70KELBAcEHkSNwOm9X9iahoUlqxUVqKqrOEsKlIkPuqUOhs4aqmoDrnfmbwZiH4ztDJsrAs0jHtNVJmSVelHN5B4QyOgdDCoQgCulWulng+JTndb8HziiTTPStlAZSj6+vQfW2XlbUgKRDLoef1HJc31pFfMw3PaVt3dy8/f7+yavmc+KWy++A8uVqWfM0cDKxrA1eFfyEN4YnKsBoNsm5nMBna/XWSp5IUtHKUdtbBwTwrx4Ndd3ubs8yBORr3bcemA11ZKQlqv2C7kFeJbERNXDVMI3UnyyeCzmdJvvJX9sAIfLJe+YpmgoJWUczLaligZXJL69U1nb2yHDdKc8gpWTafHZ+CazVdzbLk/PxsZ3dH1ABSORLXVOzJcCywEsmaICizuCkyICYHtcdVfBKkSZ6bPZsw5fRoG4nz5MmJbbtpmAmcCs5AO4vwjA1f1SIQ6vT0hO7FlQzAz8pfZGX8w8uLuCKrZDWbh34QPXv65P6dT2hq74fv/eFgaFq2YtoyaBmY3DMHcPMcm4JC93cmusiVcTy7uBJVFQh3uQhv3pjuTN0fvPUdSdP9LJ8t53QzZMcIsE+SkIEh8yRvy5JOKkmCQs8KrepmswBzcXF+xnXsjf0bVSZcnq9aAoKihEbPESqqSX/ydH2CSNsEiagLKjR725VZHnknjCVpN3a2J3QV/mC+8tZh+v7Dp1dz/+nx6bvvv/fbv/3f/e7v/vMPH74HUN3bG4Iu6ZqYzcrY9XpdElpvkA5c5g1IHWyRpsjLHEAMUJVEGVwLdIJ2x9dmZwh9Mf6AZjcDxS2uo2p6UVaXVzNJgq5Qh4MeGB+/3MyRUko2dO3kbOEFgW6Y/b4LiqW013SirJC6yVJ4TfoFQyKLEtwUjB/Ej+/7BJYA1kWWQRUfqUzcAXwhJRAG5pWeuO6tVvfu3btz+/rduzfv3r7pOIbjQPJt4U15CtNPz+GGVcBb4F8R+/CmYEHoNrrskOHpStgwtm1zOp7s7UwHwxGaCFdeLJYQDK7j4rGBZ2DoJElh03/iJ/7crbt3n3/u+fv3n3vppZcP944O9w93pruj4YiKK4bBjap0FxM92xXX2TArIkCAqcX9q5KSZnTZF2JCBbixbJqlUO1BPov/1Qc//G9+1z+Z/eNv/+nf/v6ffFPiHyTlebFK6moV0eqiLd0cIIJ36CACzxRZJonceDQQOIbr6NFaPERRS5d9Qdag16BZIQKSLEMrhT4oGM42hotdUEO74r/0qb28Clix2ExeWSxjt5WkwwNq3WjohN5sujXg2ZJlydHRblmli1XItEywDK8uPKjaOuckHkQqAqY1S9naG5EmY3nG6VlxCh9Nj23hOZ4UiGUoNbQCHZMBucDiHW4PLamzFW5rNKyq4vziDIIgb2gNEEIKvItpyzTxwzCtiYj39d0hYg7Oo8gJyDWMw6audna3vOCi6eghl2h3yLQyg+WQ/Mw3VDrucYbkVBRCN2/TYlcIIljhpmIgNAxXjYs8Kxq8cDyhBcXqUqhKrmIiUbDff3duWA6pZqRmwiDnauSMcpmkF0nRKQavt+vwfHu6DwQ/mkoHzqT2BaaJBUmIfZ+rGk0U8gzEUcRlbtjqp270Xrxp39jTNRn2T6wydjzalgXx248fH1ybsA2MWDIGLqtSUsSCykUpaxq8IbZi21iqolu85vBlk3oLDyEFMuUEJYf7BnN2DB1CagN0MV2iWNZcIzclrUwgdsKoD9Giy5KZZ3UYpAKjOI5VNzEceBSltIoRBD8jSiIEoffJV/ZZNf/eB89mRHi0jBlJn51dVq105kMiDOlkhDw+PSfvn5LTFh/J7hh8riiWIq4Xaw/WrCBffPGGni+2LH3FVkxVjDRTbVVNZKbTzjWk9bn2Q8/r5EFUljA8fKtIDNkbm4UXtqohwd5lyMSPJCSn6zJ6fb1u7+yZ+9vG+SKMCTBLCDwPmeD5tWnaA6lVpVximmxdrEsmKireVkkpGfiIOGM4iVbzZBTIFkGWkD111yEtEAZ0TonO0DMKxDjTgNqBURLDOprBQjtpCuwaXsFvjispCTE1tcqSrdGkUyKpNiWZley9LWPFh7PLY+sZwxrssK9NPvX8xz957/ZzR9O9sWVIAj5mX7b4roaMmKAPRU2QwLzKRB11quoaZk7HaZo+XX5c0nr2TdXqUgx65xi6ZzAN86aYZ/F6/bDiWr6tBUgQVSnCVGUESaY7KqQ00wW2CL2mTEF0bVkoPKfS9diId7oCtOM40tRpWYiS5PtrpjPhDRH/PC95UeytPZEXBk6PZ4WmrIBfYZCsFr6qmIZuLS6W3mKty9qNG4eCAiMXKwairj07XfGMJrCazJoVepKT47gAZyC1obniPGKFzun14KcyklQMUiD2YWK81fbWoCGMSrfTtHduveyYvfNnf3j35lGw9Lx5wNR8l9eOIr9y58b1w50wWN68fjiwbXgZgrCmFcL4/Wtj2WSSNqlMMYQJFJhRr98mUNh010dJ178wRVfTZcOQ1FUrtExTtkVSGLaBDnbHPUlRoqTI1nR3cFPUMic4piUwtMCQpmm1TC1wEpQcjRwJaAWScZ3R4irzYCRkexmkxkA7ujZ4/aX7PUFPcnoD/KbC1c7WaGvg9my1JTmoGfYDoIRgvn37Tr8/7A/6r3zsYx/7+Os/++d/1g/8Z8+OAUUS3a8kAIjBTAhJPAJIDqhFT36iJyEZ9FwuvGozwKtrepqXAG68Bqzbc22Rp2tlIS7Q8uBCUNTFjA5XNm27Xq7WqwUQ0rJdWdV8z4OZxFeeZiABtmv7vd7R4SE0DegfRA0yoTmx2ZZKV/t2cCNiik4tiiD0Xnrh+V/4hZ+fTrc9b3Zyenx+drxaLQktZdyi0a5fPxJEGU6UmiEJWUz38IDgQeqSgBxsPvLl0Byj4dC2TCghWD3EjabROsnI+mtHR02F2FbxwdAcw8m2aTtFUUkKrVMIdVLgPgo6cA1JQcoyS9N6c6Y4BDGcLtj9I/WATwHb9Xp9xJgfRpu9CZQsm6qJwoDhuafrZ8dz7r/1l/93/kH6k/ffYZmw4QhdiUR3ssYpCeOM7nWinEU3WOOuEBBZkmiy5NhW19Q6LDlkX5FVZXV6enZ6cnZ5eYVOoRt61h7a1kcHeH4YhCBayAX+86/vRvS0FjgGB83CwtDSpciiNVit/MeqnA56bc9pbbsh1ZJhQw4YwPKQq0+fnlclC4W0WvoI2aIpWLHiVbprE225vb2bxNQ1EoK3j9HocDFdC6brNFkv80xnBKVt+Ty1NfgVbukHnCJFZW7S4xTaokyg00M/w0USetQ4q+nGfLlC149HYwRiVRbb4zHPdJbe8exmvUAnCpzIgKSzHIKGVpUDmjJcmKatwNWAJ5gXiLKytHWlIbQ4XFFn6OamYdIkZOQMty3CfDU1x2qC2H92Ou8EHfFg2ILLJbsmIJNr8dmN8NaHx4zu7gxMesAHkC0J9EZnCoFw+fZWT2Y7WWAGA8dLQ8PSpn3z+WvTV3rAe0RDxAsKOnIwmr753odXQcL11CQtl4tcFVyRE8s82d5yqzzIclmVa8NkAX0Nl9dcAZ2WJF0cJZpmIHPhXUhOBzwRV7ZrGRyTluCQ2l9nfsqvKyHOygwCNWV9ny44GA0FR4c7z0ilkhoWKiC06JiUpzm7kcK6wjua9IffO5M6U+DtMK2GlqHJ2tnVTBDIPt0Fzy2TpGf2YeSRQK7IGxIfBu3lFWydbGjca7d7NnM5m50Or92ZPTkeGrIC13UWriJjkdSLkrmKtawtBMGkZZ0zuutkOKaF3JNQAIiCz5AqSZIhQyBp8dlp5POCVrN5KwlJLcU51dpMXQ50Lc5FNmeHiu2jExWpr9iC0Bh61Sbd44deXEgKXHA4O3KdYB6UDXKGWhmGFaiYgBxl0O2tomkI0Y7nUsQCIUrHWqqGHqazRwWwpzZgg9iuKuLtoaPLnKXJDx5eFnFnu0Jv514dZ77X9bdfglyi5cIFJJ+c1HmKtFBlRN16uTzYHmuuUUlt3lWMJpUCvbKpWpVYlXXWCkzHt2G+BEWnXX7pnXAKc5xetOxckOqiCTJmWaqN3AIT8UQNL4lxASpsp1uTk+PjJKlsa1BCI0CviFp/MHXdLW9Nq7faOl3TpW1qPgO6l4sl4AeORhQdoA4QFu3MCmJTdzCvCi9WBQE/0hVKDaCjNiwdz62p/N507NhGmPi8zK5DXxDUMmqzsDk7u+QYEU0E6AMiVS3RDRVBVReBqutpQVZ+AF0PrxGBZosansnW5M984oUurWAEBI5cP7p749atOju5PL9owYXw2aLWs5FWYxgdpswrUo3cQVfRQ0GiMuxN+7XWNnyiW3rRchGpQ1rDwcq9oola+GlFUCG+4zxveb5uOZLCWTQKJ9UlaJLtj11W7RKSREkMfw8c6PfsW9cONJH/qNJXs3n81WIlS4ZrDlaXM1XmdFPWTG21CqKSsYdqxSRlQ3hZqKrU1uXF6VmQNy7IIC/atuq7QC8Eda1BVcoSRFtF6uFw8vWvf8O23DyDYcg/+OD93/lnv3N6fgK7BisE4Mqy1LIN0zRlpAvEB6VPdBmMGdW0iNS2rZGoWZpJsgLOC+MYHIw+pauZRDoFCUG2We5bq4r8+OlVGCWKCl4WeJaBJ+ElKc9LGCyFrt8B9uZwX3dv37l+7Xpbk4dPnlYtnXAF+uFvBtBKz5Kmq3mTlBpTGLdf/dVfPdjf/53f+Z03v/f94+OnuCZdIUvryrHofQRSHCdb2zuHh4fAG+gq6ANw4UemFs4clo9GWttCbqRpDOFgWhbSTRIlvLEkNS41Ho1o6Ql6D7C/+b3nnjftXpaXF5dXy+Xi2bOTi6urk7PT49OTzVq8rAXQ44IFhB29SXxC19J6WLDzECLPPfd86AeLFQiLgjpQfTQalqSUNfWFu0K7p05Heq+qtnhTPo97DQsn0zn0qJvlfMVUjCwAwiE2CFSvImsgEYiJIisURS6L3PfWT58+Y+pKFmW6Kw/OQFbYDiFElzlQ/44vumOJ/ht/+M++PgapFYQ33QEvdk5fgpmL03NRk6AmFFFkaWlWcIbStfiWwTWi9WpvZx+ewAvQGnlv2Ic3VDRptN2ruwyf2LbC4w9PmQ6OToZDiqJSQfAotaxwhu76XljV+SIMLUM42nWZOm3bjOkKUxdVmOFcECREFgQLXxeiqtIpUbpNleOhxwtSLBdz6IihizdWqijyNZ2tiQM4XU6S1aQMeKnVbEkVTUgI6vCQn1kCAUUL+bIsJfSua+kAjJDmPu19TimymEF+S3ZNlrLMPXucv/fB6fTayI/Tvd29kI2KJNLMvT879k4vvak9aHXxwYNQVVi+LOXCABQ8jRKv9nb7jqgwlipouhyV2aW3FHjmoGdYdXKyWJ0G7LN1t8wbyWQVl7WnfYAcE6aWqk/H48XyzOzJiqE+OwkursjWdAj1Fuf82TwnrNJKSpTBbI4ENFZW6qq5PZ5CvrZ0WWJZlVkTNSkhkKu6PgprJWaFjMRDXTyFhagkUxsCcYq0zVPOz0vW5JhK7CR6srEqs7atel4gcXKwiCpLuNNnXziwFbEY9dR3Pnj86qsv39uVLDZ/tGAepcTtqVUZw7BmQTtLE0KPkYLusXsD672r6AcLzhnfqjw0LEc6za+JONAjJBzHQhyQrFFEHabckCuYDZ63IRmLrvNLggyBgEWScEgywEXXjfpu4K1uTxVrYK1z4vtFw6un6wBcwuWtkOTzsGg7o2KFihfSKh8N+JcGrF2pT2ZxKMi2kv3Mq/t7LHx+vuabLM6QDBvbILR1RVmWY3XTpN4BBoBjeYbuGWUJcO2jZSeKBpSiQV/ahnR0MBFaAnbPSubOnZcPD6dE0A1dS7huHS4rTrpaBSmdzSFp2S6TygvzOiyXT05Lu9OBtgS0SCDFyyiGBldGTp20dASProNtraGbkDKtKsK32VUeikFTzYXalmQr48KEU6XMtGCoujplu/cvl15ZNCQb2Y7KG3kRG7oqixKSfzWbR8u10PLbgyEp0gLRwwjD/lZZNjCpiqj0rD4LnyZWbZtqJkhNMC2lrbKepUFoOC7SRgrjQDVV+DuYuppEuLAoCz5ESwV7L6qSSeKKydtb92+UEMBhAEdRdaWkwxXXqg4o5bwg8aIcD5eVZLWO85Iznd2h1lmiWHizcLbe3Ro5rnJw7W5ekG9965uaYV6/dYOXeMu1VNVIourybPXg7e8bKi3RcHE5g1jau7ab8TA1NVDh8YcnHFHZUmoIe3582SZtQfdck+l4C1F3dnHZcjxaSJcAMEYidrLpwkbhJkWpHrumK+ltAE9cqApfl4WmQNMLDI9nU8I0A0YYqnl1OR/2LNcR89ontKIxLw3oMoqmbEQBYVN2UnI5T5aBHZGVomsZmphpLMgwXaxbhhCo4aAogOro3u7tH7776NEjz/OePHnSduSNr3wJcDSbXyEUQWp0QkTgETlw6nQZAB2apawE40EHielm0U4SxRLewLLpYCjP9/o9BM9kPICLpXy42cCCn5uGcTEL5quVICmDvgsyC3wPoVxUsA2sIoGYa0WWd6c7uODjxx/S80arGoTN0oOtaC3ArqHHiuAb3Azw07KsX/3rv/rdb337N3/zN5MoTrMEn4vf0rPXYVhlGcJJoeXDKrg213VHoxFEQJLE0Jq4IG6JztDSSXuO4VmwTpxGI9DpaCALYhCEdBS6aqAeBj0X6gLyJC1y4EmaFU+OTz948OE77757fn5Ox9jppnO2qhFR8IrrEuRUkzRLgRsl3SYC0dTBo4PUkyRBq8mCBEYHOsJAQ1g4jnN2fm7b1vUX+qNdcstlVrT6Dasp6ef++mfP86df+syrQIDH7z6mh1rRLTlgK6GldfQQc9SF4wZmV1e2Y6NjHNftmTrk/mrhoa9kmS7pQvu1DR05oqS+KSkFqY7e5F99ZSAjsUQp9OYMl7N8Ksm1ZfJtmgpcF5Up4Zmogmqke7PaqkgK/qbpvL7F3RhyUV4MDrclHVKRu3fAHrkc3BvbZVs6icMkp1sP4oypRbruBz4qH4+gCr2dveHiqoAWu3X3AEjp55cQ7CZgQpDo4lopAf37q9TUHd3Ssjjqiapet1lXAB15VhSRNlnphVFcJIzIKHp1vlxIKjCiA36ytOA7V2QEUA3zK3KIeakpIk1hoLIZTtDo3i90fN1CZLWqJmigHVPhxyY9naWFuSXMegVJIe1vGX2NsdW1Uaneosz5OqsTXlVJQ0Zy52qqJepdq5Q1nd7j23qgqZCxCk9kMeVEqEx17VdwsVABwXqdyyPNMXSng8JDfPMNY7DsVOe4nmWagqvzYhaNDU3TNUlX87pYxG1dFNu7Q15lijyxOQUtVLARx1Vp2wl1dwDLlkUXeRJWlSurrEyXudpwEHTArClbhGNtqKLRio7JyEoXkvYyrjtNqEjOl1BTtBhx2wSirPqZxAlWX1h++Xnx/lgshcl3H/iXQffgJHzxYNsWsrdn4clK8Uq0LXMVFFEGI8hM9yweZk1paMGwjKz9QOabbRvkHbZ8y8CEddJV0D65imB61x7vWuO6izlgnSK2DJyWcRXFkthu62MWXq3omqqfpzzXIttZScwnQ1GX1ZjNbdXq0s6U7Twr2IZtYH87sVJZ1ZUqpZYG1izOElYIGulJwoOPpge6K1dAo6GLF/muZRVnXEyPatboXBHJYQehgZO0I41asglBAHCsK4t9x+REOskjK5Cl6Y2jQ9vqNaR67v5dnheXq7g3PHQMs2M7VVQkq//+h4/z+bmoGhLTuIxclrmsSYvlRbC4EJl67S2JyJrSABC+ij1OEhtGyMtKxVOJXV6vNU1+94fvGqIeLuP1wuOYFnnJ2+xI7tWh5q3pCXtia8P+L848XTIZyQ38JltEB0ZPyDpTtbumMxSjJsz5yVxqJUcxTF0ejHWDlvKQujIzbK3gyxEYDfDGdIptxEWQgqAZWj10sGWJSgtnzEhGrTLzMLxcrADyHB2rQ1szXlExVR1k0uksbbJKSmu9FPuGDvhKAOsVD2+taorr6rrMDh0LrTYLIQrnign3yJVNjSCbbruW0Q4HyGVydQ4P3+qu9d7Dk+H29ZzI73739w+fvz5LrhhIGc2Zr8OH52e1xAtKzhlbVxGUYVQ3cYeoka3L2dXiSdGVvNsfaLry7OEjmPTtrd5o2ynFKquKOMpkXnQMIyvjgq9igRRRvZgFk2G/5yoJKDQSrubAtPrW7RttYTz44O3rt6dI4bJpwfumBuYLQQqiyIga30jcs8VVLbS9HXd1HPok99s8h/qvGhKzw9E0r4Nnz+CK0/OTY1PTJ8OtKq0UTnbt3u72/sHu0eHefq/XgxSTFKFpKyTmzuTwk699+v13H9DReKAWPTJaosUzqI+EJ6VWEghFQWpDsAwndiw9oRQkKgN8aghqcBCXZbHtWlCKeAneI1DEaWVZevzkoqSz6ARGFpcKYzBjLAvC0LERAXQjBtd43kKSJbfXW659AFqDD+foeDU0ATwrbjXJEz8J+8P+3/gbv/b//K/+qx+8+T3D0BBRoix+9jOfu3//OVXTZvMlQB7iQFVVy9ZhKKMk6A9626PxcrYoUkCMUjN8xwLuQO0tVROwTh2jyhIsIqRDCcEKa0/wd2q7DmR1CtKjBau6JbphvS7iZHcy6VmQXsb2pDcauD3H2izt7NaepykaB3ndELwRmhh/gEpUrJRQKyXdhkxblCZCSxeFdXkRObb52uu78aL9/T/6kBecCNpbFZZPl5cPg/E1g2u1737roSrbpCo7ruNgCmlxUlpkCpBKL83DO5k7ewd0643k+BH54bsfIOT6vd5wMECPkLqAZCJ1hcytqhYMD5bnv/b5ozLfTFNDa1A9JWiqlkRoOwG+QpIkqCfIelooHIEiSQHng+U5BrbPl23BtrbCRVxGnq6ZXEOXEMNe2jqUC929wFLj20zH7rX9gSZWk6EURRegacdUDiF5LNmfX9LCVp0AwF/G0SrxEJFQHw1LT5pYeR5EwWA8Mkw7KUu6XEvXfc/HA8JBQJHZjqsKQhbSyRrFsBuGz5K0zGEO6fwT09E6DIIk4pG7usmTjKObQRM8VUZgflSGkauGp8Xzippp7aIQ4Mqg0cZb9vaOyol5mKyOFzqvapwKVhB5TgNe26Za15VEKzTrUUDCkIiKbDqAXJF0sc9K81V2cuKNBtMC5pJps0IKE13qdaYNbOV1UebqFgLXS6KgSGAIN+OWLTJRhaCGp254WJuTy4Wss9euTxWmHVnGaNRD2pMorEqmzRvkjGwK88TnJY2OcrGt2GQHA1PjaiCoZPTYugHhTbenPXRjLeQZPD5D17+viSK5LN/SXa+cUNViHqFz+TRY3NyRXrlhf/vtLClAMVLN5Ibjlmn76Kl/slbzlq8gXbLalsctyYZDkReaMA2As5Ay0JGQ3o5l9nru06dPr127ucrqNNPnF20e8YBbU1PQcQhUS7BXflVXAjJEElgmKw2+dzlrGEmMo9pk4/0Jy4mcZdMDw6OUU4TeVZjP8zjt8rxIFJFvBTZsCrevmLYJ6wDqkmQlTLIWChFquk4I28od3Fqxa7OGAMnI1VwDx5JHPuwFy2uwWXB+XVeIQukIgqNqdw6u3T66drS7D8SaTrfxW6AJgm1nZ0p9aZUrmpykeRglWZ5cLpaL+aXam9C1DFWiaDpdUQlRJ7BRFuUgWohYegASA/GhSFDBQC6mKBvICIYRIckROioEgqjQonRCa/dUy4UTShvY+LJOwypYlt4y03QLuhaIZNtSA3NT1Pk6slTNGTqaqwO80jBiRKHmOtVSITdlXWJFlpP5pMxJ19k9N6vLGWiZbkht/SBMKxIEMZI/CuKeYy+uFkGQhWF+fjWPVspiDnOAZOcCvy0KWVB0wjYy6S4Xl4oqAUQGPQcZNti1CVs//OAJsPLm9WHVXmZlKCuDOCRX88s0X+Kh79zZB5xLXDcZDXxvNRzYO6PRauZDP+1s75yfnwZBevvmy12rPnvwPdwkJ/F5mAXLgBWl7b1tBTwpEui2NC8h61VBzdPug4fnqzVdKG47DsMyURyZhn792mHPtruqipsyXAV8yfaVHlvxcULOZiEr29sDRDGs+QpgvlisgySGOhoMpx/bLR0rGg+vl43+/Xfey4oa2RoscIMIkUZW+dHY9gMP6Sbw9uVZzLB5TQttNjJUSQOn6yiCHnnp2gsga1548d7rr318a9yfTse3b92QZbHI8ygKr+azy8vzpbeCt0M8gzJn8/m//IN/mZWJYelJFmkGrYkN0UY3S8K54v+bL2pkqZul65haWtOcresGZFaUtGQYNVWwNz0H0AHnx7Z0wrimK3uV45O553uQTTCgEGwZfF7Xwpf0exAedAF7GIY3btx4+eVXZvPF5SVdRIbPBjfBCJqmDgtL5z1zOtf2f/2P/qNf/3v/5Vs/ePP/e+5NoamqbkD8eXDc+IKraaoqy+g+FMeFsW5hUMDcIi+uVqsGSgUGWRSqstqsXoTJo0yCq1umJfBsS8sIFvCkeDq8kKe7gPBtBwdMz+ir68Gwj5uvmyqJ4ebo+jDQAR6Kl+gIM1oMUaLr6tHR0WKxgKvGg4CtwGWwsx/tOyJlGQSBqamAyDzPNEVdzLnf+++/N93aU7TWNos3vvBynTazxyHDsWUsLM8h5gSkJ10mVtXQLrgE7ZtNT9BKyNTi003zeFZVEemVYUQj37INUFIJbovo//CFHqejGGXJ/8gnd6gEYLmqbYAVcMEiL/GMQCBSCV1xjmeFntpYfpbQ/WyV0hpcxYhSwort2Vn31rt+JXcv39mT6b7hRJYRhV2UNFdL//5ztw0pGfWYvtPG63Pq8aBkqlYW5QkUGFCvzFXTZQQoKbbpoLwEthOjOAG7h2myDgPoq6plQRsqfDY9zyivcGNUypVOry9IClO2BC6btBchzBNXeMGo57IiB1VDqtZ2eohRtLICUKNzUKziGBwelrRgGKaB/RDLDL1eC2onyBwpW+ry5bzpqrrRFovcD5g8nUs0wuWs0S9DsAzEU1/IuZgOVHYNlw92VAP8ipZixVmar/zA7TsVW6cEUadFacXC9W4NsrK5mvvLNVyEkrdy0YlpK2iNwGaty0kOpxReKLaA6Vy0LaaBb1Fpxf+UyKzipzknyLhi1zAqJxmGXMuEUTimZiU8Ns9yMK5ZgKitlOGaWoxSYrnTmfeEsJchWcegTY0X0PAaHEZWR1fLTIfZgwzMY0lGaDcDx6qS8n24F02umwxGX1KVtkgOdt28Wo8F5cZ1BRwdhJXbUwf9wfqyyQMxplNenS5rTNeGgU8XD8vabOmXrBNGESLBtYT9fcfq0VlQPEQWVJxRVoRZ+um6SOqMs5hqf8K/cNC+eJP9sc/Kt/fZvmHV6fLuntYzeBi8iq1YsFEFxa5zvIo36ybdt0w3gwARyjqMMh5tolslqUKPLwooMKPvakNHLuKlzFXbfck1ehVBO2SSZiuatre/3bdFVWr2xls3jq5pMrhbkFUlJ4WMtmWqq9kVcA/KNYn8hqEb9WDT0UxJmuJvfKre3/Z9r/BmVcNWYCRJLhuCezNMesCgZZrwKGmaGaYCnYk4yQvELc+yQpblZV0AOfxgpUFwqVzdlTR4Os4LMoiBJhdkAVEKQcxsTgiteaEzBKMt4MlS1zVZkWElJozCVbheQs47hp/HFddyKn96eV7WkJqCV8Zr3y/bTjSss6sZWgrR+PT8XNV6dBlOmfpLv6441xmhY3TTWF6ecXSlCT3mzXUVa6ilZezHcV9WRlumqqPxeaA5LxFG4pZBma7JZOA6jkFK1vNqyCPwhMB3VeHyjNYRSCE5XCWqqOqKapom09KFFaQAsRlRHMCSbO8crVbBe3/8u07PvXV0swlzU9QElsuSkCF5xVd4KzSppooGrmA46yCC2jZVEdYHvgdwB1wDPBUh6JU8Oz6eDqfT4fYPvv/m7uGu5dhFWYKljo7GtgPCSy1rbJqDazf2NVP/4L1nt/XLrR352Zn01ofPJIcZb23F0UUSJgzP7u3tgEiePXs2WyzhZ06Oz7I415CivJSHgBt4EXG5XEdedDCZDobDF5+/61pa4C1Wq/nZ2emzZ0/W6yXcY5SEdU0EGYKVnsDagTdZFrisKJQY6NG8m7FNhBaeBY7rf8yv+MLr8Qe027V0nBWv0TSNbtvPC0GkR3oP+q5CnSnAks5E4mqqpp6c0WVOkHiGYeBS9FCmpsGn2KaG78GFd+7c6g+GH3zw4MNHj+mgNIzDxu999LEIAIRd6Pt/62/+zXfefvsf/cY/3J3uIGprUiFsBEk4PztbrZZB4MPy4n54kUfb4oPcHiJFofuCdMO1LbpvFVIOCIvYbenYskAHTjt8SlnkjuOAkgipYIXBrEVBj3wG7kLU0vnOks6I4zW6roHPYD/oUkTwnqR0LEdLWQlCkmZgAXAfXgBuAqPjHhRZdpEepgmhACkGQ9aQSqGHtNO11nEUjsYDVsyPbreQKO9+Z9nTtt544/bIFZYn4Yfvz9cXQBQevhM3SSq6jxmUzPIC7Ta4ewYmlC7GpqODyPHN6QOT8WA46K+9dZrGoiRCXsCg83RJL+6UBSpDC/Lf+Nxuy/E1A6xGR7KQQgyaXdHgD/Bq/EHT4CnxgCEeqyyZgutZE5m3ug5Ko5hfMbNV5+72ro0yUYb1AUNkSclARUcJPaWVZ9KuCQ2VrfNcEiCX2LaD16xFS4jrnA6NyRJuo8xilYXnEFrkqQCi6eIsxg0iPqO0XIfx0HLRT76/hsyBfaFrtfKS5SQ0nNiJcVqs0ChMu62bQ5MKfLQ4uoouu5akoiZoJAgpZKwhyFmAtwhFVDYFEkqEa0NYDA8FVUeMSfNZKNCTkqS3375qGmHQ444m4+3R3vmy+HAZrqBlidAmQIKS7kUTGPhk8OsyWEZZs1oTWRYss4+MeXJ+4sEyx3hJU5ZXtmhwDNcwQpS3rahnWUNrBxZdkbE9xan9ktvYU4VRDav37OISqrdsS9PWwUyIrzDPr7xFXlU9hR7EFoQzWSAI0zwDuuW0aqaiF3V3FdU5byUVD3aA4YLQNPnmxlC/4WpOq2oMuLRZRsHluuCbWmBFAg5QOEEBHqo5EeJMNHW9iXK+Yyqen/mZILtn5yurN/qRz7cHO/X+kLf59P7N0aNn75/Faa4rMidBcaRxqGmS45rgGF5SV0HC1Yzj1JNtAApHGrL0FqJGDy4uODoPWqxrWTMvkk7g6h95Vfyp17ZfPtQNFpq6e/R0rnXM3oRXpHSsq5XUagyjd0oWNR2vol+z0IcGZuQ2puUd0H3lYrbsOT169Ji3FuihJUAlOhfJ1CrcQtf081TwssroDSu27U2c4cRiOgCEBLvZG7mmY1yi19P09OoiLrIg88I0lFvO1LUkDnAhxEPgBxDROghTlidbU9vQVHu0Pdo6HLnD0VgReGgX07HpkBRHffBoOK4bNorpyY/9QT+hrFCB+tIsbzlS15litAz6gKGzWn5cPnx8TholSuoYFr9meIhcta25tD92qrqFImGKBncQ1xULw4FrwcW0TdzWI3tYNM0qDdOmgDWWZdX3E/jjnI5VgYbTvKDl+eCfZ0uPE+W4asquHI1cup+yE0yzB/ArSToaiP2hpZua46qWyUkCrZyaxUXfhqbJ+qNenhYnT45VzY7DarVM6kq7fXuX57mTZ1Hd8HtHptsTipiW/4SulyXmaHcah36choLEnF0cF0nlmOOrq9XZ+azjeVKxljP42Mc/cXf/taM7ryvGvq7sjQd3+qOb9174rMT3n56+5wCqbWXQNxCMiimmdTTYtoa6u14uFVWBpIt8L1ysBpb9yr3nHUEDsgy2RpfBuaB3N+/t3NgfJKvTnZ2DwPNiPx31t2G/3n377TVMWEk+/eLepU++9faJu6tND/ppVJsG7/QU3XIDeN6Fz7TIBZuQeGfau357rEJ3pqUj6Yasg1eaKt/qW4fj/un5YnF1FUZBWWQAZcs0NA0tVtMRRkAs3QIDMKaTdPgOXg0eDlzy0Qod0Ce8I7wpcOd/5GDpLOzmJ5T0QCD4z0cUqxsWXg/pIAhimiQAd1mE7oHHwuspByiacny2WK/XAA3wH4wR3AXePhwOQcKua4+G/bOzs/OLs5W3hgQwbLuhlMBzIsKBz7McH5om0cHevq7Lv/73/oujw4OSnm+f2rYFnwzSB4vD0eIRENgwx9RSylISxwDt4WhExw7bzrHtMEDsJ7TATIO3aJRHNoel45mA0qDSvu0kUYqfQ4nyCBGGNQwzSWJw7QowWpa9Xg+8RXd4thC0xcoLSU1gwYEwRVGBy0G0tB1gbvMc0gFKAjfT7/fxE6gW3FzXNEjGpqZjtLgOHGjP7XN8ef/+9s7UERnx2YeXid89eOcyi5jrh8/DMpFmUyAKXQfRIYg1UpajC0SoQW4pnX+0DRdkb5kKJUyGS+N0MV9kaY5+sGwHRAl9g47G22nxCqbj/9xXrqWkoItodY2SP3LUMJnNwjYOwE1XpdEJcCiulJ56LXRyu06WUZKM+u7eyG1L9Aq5d3/LVeMAKrtj52lyGcWcKDoW3hvjwllacHQ9udpyecuDCOgxSqUgruPIz4Kc5KTO2prAA5dZSmcWBDaBNIoT9IYsyBBpUZa6qm6aOg/n21SKpkuqtlqHLJBNkfiGSaoibEtAax8RWWQABTwhdBD0BTQdRH3LtSDammuEoi6LEt2JhiR1C4CruMYeO2WTkxauUyxSPopIljKWoe0f6neOBuuwPfa6oOVV9D8riHGmVwUv0WWqiunMvDWhRS10XE2SxGCdLq6q2XnSs52tgS3zbJmXk9FuT+uQnaTMijwTGE4WOAUOmm22W8dmRKapS5HxsxQaCjzq5bEitjf3RzwHKV4EyTqNA1XnC56IWaqP3JIkd7aGQsPMozwmjaFoAMqCN0tGqQmRERx0eVi70zeGejfuSQJLgsiPYNc5QifVoSgZ3LXMVJIm6lCJjKymVLLwncRIvJJW8tm6IlktVtEbr18bKsu2ZN9/pzq/Ys3h3nsfRn6s15zadSKwBlGCxNE0yDh6GMh8tUYH9aWqPzD9gFzMuuUaBoxW0G1qyCiGy90hIx4O6YrA6+P8r/257fxqfVkuL2fJZTN5uExfvDlM6mjGSDGyypeLpNR1o2RLNG1OkgpSczNow1RcV3YkKRVB3BoNEaamLueE2RoMLVEmXunP69mqzURjjddLRicqK3oefqMqkN4xAMI0YBYbOI+L80sk0pPHj6HpdVW2NHVvvAMpIPF09Buha1r2Lpzv9rZlWqBPOH7ZGODtO33ddnqaLIk6eAlpyxZVoSkGIGixDk4vrtChVs/1/NALoctAZoWqi4Yjl3XuBXGUkgpuL2lWUTaYjBNwGiHjrZFmyBkB2Qc5PToigjHISeMXJWx1/VG9deg0zYABraHm6fAzLbYMqRGtE/j1pmIQEuuFDxm3XoezZdCJEj3opGXd3TEntH64BK6WOUF205oHfEMKhjSFavCqos5PwnjJGBDlhnsx964uo6aCD1AAO3nYGqqtylzUlIJE0jQIovXuvra9I10cX8QL/jJ8wvBQtHTJ8bPjS5bTnd708PDerWuffPVjb3zljZ/96Z/+n/z8L/zyz/7CL3/mc1/d37959NIrnqBIw6loben9nYOXXp3cuNfbu/3On/0e0xJDF5YwjH7YilxMAJNFT7BAITvbUxv5KUpsg4ClG5rhfoCCki5XTCXQaegYCNLR9a7t2bPl0N32VnNcwLH6YJQfeePT/+qtRz4xlKHUH2qzk8ifJYbeC5MqTen2i77bg71Ag+3tbdu2Qlfs1vXI6m/3hiAjfJRty2NbHdrqxZKW5ARSAdZBMzA5ED+O5VRNseFKjuJsR5e/fuRW0bxAU1XVWToqQMsTwYXytAYh9WMf/cH3eO+GZEGcyGT8hA4wALWAUHkOHy2AjYYDJDYdOdwMZNKhEkVVnx5fgVYFOoKqA+m99RJxvre3CwiAr724uvB879atW5puLD0fMS8ptJwTPgK4CrQHn4R+8HM//7N/8s3fnc8v2q7J8szG8zgmroMGQQwAR8EiiqoHYURI6TiQa7QQXa83wGUrUjmWDREzW8w39oyVJYkqCLrLlk5qVgSqQmkKus2mKAmM6Nrz8HM4e12l5bWTKHb6PUpfAo92A4VDVWi6qWpoNG57e4pWjaIY7YaWRONDTNAjMEmJC+L7xWIBhutoPQBaGxZtjq+KqlQWQRIsw+3J4OBwOJ8/29mZHB9fXs79G/dun59c0SPHCVKMywhUK/WWuGAN0djQnb6IgA0Nbmoy43JFEfrReuUtF6uioAdCh0nmexHHMzDlFMY3/6FzsZ990c4KkFKBzoQfAeGTrkPmccxHpZnhBeke5LwAlaIjoKAzSaSnV7d5ZSiy7Qqi0XRiyzPtOuvypgiydUyPUmEsRYKkRxeiFTYFHmGKa1ZCZ4hVY2RQ1w3VZKIEQ5hBlsIB4PWqKFddWzUESWMqumvaUIUpeK/pECJVTRd70REIKhFpIFrGZse0LJG2VqHeuw6cK8giblCB2wsCPGQHv9Bw0CJJQutZtzzfgUtEsRFY6nQGGm+wFVUwsFZ6HNeS4Mq8mkYX0y1xl8uuguYkY+O2Uxmux9E9S4Iu48l0FzRT53XKSwIcQ1M2oRcHKV0Ye+ugf3fX2OkpbEv8JOUN6yS8MFy3Y0HRUpHTetBhWVQCC0OWeEtN5jqBrm8aGRZ6x90fcFmn8XRdwCKMs4xAvLPNpkQ3SMCxdEMdSWpb1qd+bA0nhqLUOWRjY9oOS1KW5G3dOrrSJcu20vD5QdHwltzKSp5LJmeD7pYlLDU9h1EVK1OFNeKYquZJuaWNDcgpkmVsynfhuDd4691TWd3O8+DpwnlrRr5zeRV2bpbRI6+MNhcMPY7ift8dDPttWwdJBMifbu1W8TwvgWYwcDUrwiTzLQGxW/CErkVev8v/pa8e3ezHn7rlxt7pZbY6R4/w9sOrs+EE/q19fMY/SdSzNHRZLmzKOSnThpEl3VSssusyrnU5FQ8gMnzftKe0YIO9t7uzO91zpO2eqXd1E0VFB6yFDFCrosuuwmy18ti6MUStzNDwQC2oWlUoaIHEoePiIqDQO9dvTPvDASDF7edZpCgCtD/iCZmQlYQR+JyWlk6aiij2CKqFLQMEoyDxkClnV+dwl2EcXs2uClIFcbZYh4GflXUdRKHvh6piIrGyPIIomV/FLKtGceVHBeyv6WiKzvdHBi8woJC6oYe5wn+yIqebel6kDYK/gkRky5rQzT8clJAst2IQhrCzJxeXgqDIvLK8mB/sHKzmyzxKYZD3d44EVuwAgQrdnmhKEiQy01ZQtDD9mqaICpfncdfV68BH1kBx5mmZhUVTtHxLRw7mQcEwGmQieATiHbJQNyTbaomee0vy/W8/BiPVTXP2zFtddduj69dvv3br2iuf+PgbX/jsT/y1X/lf/vK/+Ws/+qM//bnPfvXlj7+2f3S935/Ywx7CGLleViWQ4dybZ2xj9l0Qhju0eRUyvBoMx8snHz569J5r68+eXXCckRZMhjzuNP9qxvHASiWKAtu2J5MJfnq5mB9fnRZVTUev6rYhXejnhPBFq+RRmYRUVesGLI7Ddpymynm2fv9DLq0YSa9XV9HyWQlAixNPkF24+Z2dkSh1pi1JEg8+SCIC/StxnSbJsM6SBEgMZZHBPUzGW+8/XkM/lYQAOQGPdNSVwQuQ4JRZAe5NTatGSHQPDR0KBlDIyNy2g88Ds1pgIwAitALetvnaWL3/4WszRcvgGaEpYR/BSXGS0bnYLIUlFUQ6wbnhYg5WRNWUp8czWD2YI8M0JVlYzOdgnVF/YFtWGAZplrzwwgu6Zr7z7vtVTYtvg51hunBxwDOcLOL12rWjF+7f+43/5h+AsLumMy3L8zw8h65rvh/Ypg33Iogy8ByPTMdOSwJqzIrMtp3RZJylGf5pGubJyXFJPRsdCRfpyf/0oALcaZ6mpm42pKLLb1k2y/Ln7t+DuZdlyICPKjmg1cEzKb6BJV2vvTTN5vOl7/ur1Qq0h4vgfsqSIFPGm+NpLy4uqJH917dET9oBueFlsOe06mRJwNMgeEVR96e7J8+u/vj33784JcsZaTuRFcyreRpHc1mVV74HKBQlBU9IKsJzDF2sL9IlXbi+S+NtOOj3dU1pWgY9CJFR5GVB3Rv6mU4uzuYLuHDccxhGMNiw2PyPfWqC9/MsD4Qd2Q7ILa1II3J12SGl4bnAdrxIy/FvoqfTwXSSxtcl3fkgahVD0ibhef3p6bMM4SexJPMYWixHy9NkEeWQX7LS4RMIXejVNB2b0eMepbpNAet0K5ys1UUr8eB3RtaAVR20KmlpeQ5LMSSebrkjXSl1/Gg0Cny6FF4SZT8MqqYF98fLha5peFS6WzTNLdOougZKIUshx0I48YOdQ4lR4PWYihU6HgowIyAQ3ExFh6Rl3nYUoGxTExas0SZQK8t5SqIENLk77Hdp4mfVOiN0Irika8VA82i4MKyzOlWcllPAXCr8S0yX1LIlqe7cdLfHbFf6ZRyCdfpb4ydnpyWDvjY3uqbmeYnhRLheGtWuZJtKQ3cKckPFGTKqJasXdCFKHTfNIis6XjHNEV0doxoCIxp234tKem5fGsOPZiVywKnRZlktKUpXt3TJJjK4o4dvJEWzjOMA4V8TAJlXdldxlwsWkXWJsOAJkU2HZmubQpIRXNzSzFQKkFl+mTt9Y89qdweabPBhceWL+qVPiwS5uinVNVc1iiax9CCbhsqyqpnP56qu0Y3wLUMLcHLKxVUEU6uo6dYWPdqKafksLZpcFuX5194YVNETWAH01cm8yE1hHg3imIFf1pv85EKaeUYBWZMrpt1whrNK2iwR6gymmYG2Au0piMiSyCLvbDbeQNUWeR2GaVUELBvVbfHo6aWX5IYpQv+3CccIXJPFrmZAISmCvDWZuCA1ju1r9sDpwapCTU53po5j0/kdXizoNpsCiazQXR36OkpOZ5cQtFVNkiz3Pbg8G+EQehfLKCyq7MnTh368rhlEu0QNjSRfrVYx5Cmrb06Yb8uykWUDwvLqcl3SBd8c5M0WFPXQYYRaFNmqKtbLpe9lqmRkSRH4Ya/vQjGnSQIJGaYJmBEpCdKtIdzqJo0zoROsoR4ilUsEszxyBwBaRRKgOWF6mE0Rg9gP4yIt2UpT+NvbW7G/VFjx9vXbdIkdW5kWLcqGXEjSlTscx7SGA5lsO7LCkqaO04pTFKDo3j6t0r4OEmjeMAu8cHV2Of/4cz/y4r03vvH1n/u5n/1rP/9zv/bLv/JrX/2Jb3zhc195/bXP3L57f+fgULc0hkdzVm2TNmVSlhk+h653yfyuK7i2ZLusyY1nJ1eaZFRxnixW4LAiykxOF0Xlm3/yz2WVQY5Md4/my3ldF7ZlrternYMDXuQBY6AHuCrCcper5WS0xXIiPX1E0ynomzZCOoFUTDJVhzQTNR2YAyJke64DozkxbVlJREHTBWvaHz93+0ZvLI22etvjHiCTlm+kVSdphS0Qoa4ZHO1Tab6eNw2doNEUEw5Qc7Yfn67gInSDDrCRki6NQZtv5kfRvgzbsUhDiq6wP3BUVcULyB7qQGAY8AOeVtYFYVTgZxAwtaObL9ADrCz+89G3oFBcAC6W1raLU1lW4HwGgz58J7Adn0LXuG4q0R+fzteBBw0H/QHA9j0f8hdmA29zXefunXvo6+9973u+H/O0SD1PRb9A4R1/g+eyJP3M6689e/r4wYP3e70h3cQfZ/gbHNl2DBoZCQ5/jMcDxuBJQXWwAX23n2QJLOzewUGW5Ioow2s+evwINAMhghsTRJ6hDg0oQO0+nlkSBRDwkyfPwtCHToJxCAOvLFIIiCRJ194azwsfSA1ixwDiJqMxcF7GbbSNaVggI3pABxSzQaf30EaGaWQZPeAOPI1eAHtTpgCzdh1+BXzYvMYi9dmTD6/u3Lz5idcOymp5droWOatpCwN+zrKXSw+So61YOFdVFg4Pt3en2yBV09Qdx3Jd2pIS5XgoH4gYS9cQqDKdGkFHcQJkHe0pClEUQ0Av4Gv+Rz7eI1UNkdVmpcLzcEydLKZtwzO06FScxogRmG2ECPgVbVeiv3m0zprn857Zgx9vi9yAzFTay1XCFUSmHhSaDRgICBS4Qk0zTxJauqm9hSqq6y5lxLLokAARXblUdDKniSynQIfzHcG7eShWGP9KZgUCjZ1H7tBRBTqgr6oa9BYdG99MWBRFvu/2Vc1Yrn2Jw4eKHR5fEkFeSZCpigLOAAyRrAEbKJxqa07B04N1ZF6qciJxnAWTzQP/aFH+joGKhyWFN9I0odmixSK699ZszfA6ch36XxBbIRvb0p5uhU0tw5OITV60ZcayLeda3I3rLi4Y+sv1OpEEG11u9/SiZFfzxmrqoamaqljkoS6LbJbvGeaN3mAQ8XYIvYFrcKxmn12uiKosoCsUsbQEaWTTUSRZKnk2gZEr89k6T9I6IZU+skDQAisH3goYHcasJotJVnDmIMobhDTDKwGjA0MMrZ1aslMye6bd1+o8vuCaYiBXA1p4kLEVGSIqyOqW5+ouUUypCAKWM2RBc5lWZNWnIbOqJf8MVo0xJEWoyMiFhAdj6q3A9J0BzyGBM4g5QRJVWfaWawgmr5aaTizTCDCr83KRoNWrwYQnRb685Pd3OUnnv/eQPwnDuCRLb/T06TpM+BuuyZTdD0Oi7xR7/SqY216hVqVaB5XI8WG86roK8K+VjKrwqgZr0bFdnUMvFfXl1RLafVlmZRX3jT5fqj3N6jkcqIHnVVPS7l07+uTHXrAdYzQa0hIH/aFGD6Gkxz0yYDimLtl2GQVeksRlGUUhL7JesKq6Ninrmefj58vAg0gXNSWJw6Sj6XNx+hDSS4Q05GvY045rVUM5Oz1Fq3ccl+QFErgoM7xS4EWOVZO4JmVnaX1LY2GK6DQIX11dnAIORE4tUzbwWhbKuoVwaVu2ECGneQXBQeK1YmjITXvgdqDrPIeuxz/BCkW9KfnGi6EXAqN0VWkZKBGuw8OBUgDtXAO5SmUgYjErR+4o9KKmw7tKu2emtFSLoAo93dJJl2xKolmXl2taB13uiiw9PNJtV8zLbjDZe3pxjPs7Plv9B3/7P//zP/UXXv/0p+7cuzsYjlRD3cxX1XUe1nSbTVoSCPwE7itLAjqTCDrhkJoiYFFTNGjBDuZG1dK4uVgt6DYi6PlinZchKzB5Frm9gx+8/SdZvkjjYDDsc2IOuyKJJa+6cZqcnp5YjiUq8uPjkwam1nGyixBkAOGftqUzttC2qszCwBrm+OjG2LAlSFugs2FKeZHFQf2jr9f7R9JyDqRO2gYYI5E6zMkaLVNVIDctS7sK8M42bg8qJEn9qoansXXSlGhnVXJFdfSdtx8/PT7rD/uAR0DlZm6SA49C+uMPpUqKmmAj9MGGVySpoQth6LQZfow7MUwdLQMl+hG7/v9RLP5Pv3Ad8CDlWnAbvEScpOBahDxMOawyVD/IDy9rGTgZ5eRssVgt0e+24+CdeZ7v7UzBbePRaGtr+623fvDo0SPDskVZQcbSMSx6uloDA0c9d1XBsW1vjd/6wffpsQSwxxxiSMFbN2fqsZZtqzIMN+KKqoqT87Ozk9PJaDLoD2DY4K0PDg8riG+8ZTh48OBhkmYQEJqhQ1XA1oscVX5A6ThKLi4vHXpse+N59KQdcWO3DEPLcgLxsXewPxgM9c1RAffuP7e1NYVZpJOgshyFETxhkiQgiPF4jGaBMICegPvSdDofv1wuIBfwXrwGbhJvAc2DTyBPJ5Nx6KfjLWMw5Ms8YlqupIMBeChxa3c3z8nF2UKVTZ4R2K4RuNZxNIQpL9Apc/QCuCsK4fGQLww8ODo7TzPEM5Ua1Dx2iiJDjkjw4/QQWXHT8yz/5dfHkuFGpMWjJ0wTNERxB3UnqpBWLSNoRpKWiqzyDEfrwXFo6E7jeUPSdcnSLMMDfsjas3gFfwJLAeHMykYSJ/jIHDaR4aMcmVNzrDhEIKIB6AwwPLvY1TIuCCKVRIQOyJ1OQ4A74QM0XuHLBho3KUrVcYIgMRVToHUR5bQpRFsMk5rlNAHGFp1m6iavV3HBWxZuHmJwy3Di5bqKK1qEuafHTVayTZLSw92yIKvKUJW1zT5sjZ4Vjwiri82JhbQ+lcDomgQLznSNfHqV+KSOOPuRz17kPD4yS/EwPLDGjz3BFRpWO18GjdzSZUVZc2evbzBgr1TSNVHS2VxbLJmH80UpitC+M7/4+s3m1pgJOTeq+a5KRqK23cgAIL/NYCcVUb+4mC3ZVJ1oQpsmkgoI5xq6Hr8hJPVjuGl0IsAUbcTUqW2wYIfVsmggRVqpLMQopUuN8Gt6sk8NccqLHdCiSmBzkkw3jSKP2jzZG5iOSHanzOHUYNusg1JpGbB4UVUthHoNRy+4Q6siYSWYx6tqFcSWqypsO9oe6Xx03SE3JqNVUAUlsS0jSjwCHqX7mu3F2YUr87JhXWSNkkIXg7oEGKP+oM82TZqQIlXhDPh22qb+K9fpUVhnK0YZDdaLy8STRDP3VObdJQQ63Ko2S9hULNpUWK8WmsZr9ITDpK/rqqTQZVyySfIu8mNZ0kVJPbs4a1piu/rWqLc33mM7vj92p0db7nhiD8bTve3ptmkaDC/SAU8kNjQlYKtqyIqULc8GdfYouLoMlpcnJ/zmrPMsW9A9V22LVl35mRcUkE1RVOiyJumwuInF9UytF2ZXih7TQ5B9MS6lnRuvKsZhEHQXxxciUEtIIPqqTPG8VDaQkySMSF/TnX5d0UDTnj05Cb2CaY3L88DU9arwIVlnV3EU87ppcWw26CvgjYs55cHdgcXgebvKC+KaMXt9R+30eFk++ODJYDAA9nK8MhnuevPAlOyUJFXG9Ny+XyyMvgQ/BZAxRqAYPsmzxcqDH5Zk5/IiEERTFI0ykC+OZ3zN2LJuC2qwiL0lGsJReFYa9p8tV2wnXB5fIfaC5fIbn/vsT//CXwe8F2nYVHlD0iqPIXWqMoPLoWOdLUM3FtKzFmhBearwaeVbWh+AlklAiLLwGbXAMWzJ/OnTJ3bBxvE8rmkli37KkSJRLPn4nQ8uZh9KPbcs8rqs0lJFMsTr6tnphe72RN24mM+AZj3DYOg+FsYyBz1zjEdg21JV4SJUQdEHg14JqmQby5VggaBXs6SFjHr9lpgm7eNHnmra7mCQV4nI13Jrc12lsNK414/ixWTL5rhSl/giCDmDG5pDoWUlzeZE9drNPU5Vfvv33lpG4c50i4GAANFRhqTmpUICUtEjgFqpHRXoFBvHCV0HygKQAnzpGDKISqbHpgL7BJ5W18Gb8IcWyOUFvB7/YJuOgaHApbIsp+PDBS26gFZM4xhv69g2Sug+eUA0aFbTtA8eH3ueh+/tngsrlibx9mR7RIvgd2+/81Ycxp/+9KclWXn0+ImiqOB7NBM+AfiHPiqrVlX0Yc99+uEHPO6WoeW9XMcMgnC5Wl3NLwYjazSegsvhDmHQdra3tyYjdCV8Xpinkqo+f/1uWza1wu+Mxk/ffvfEn+GVeCK6S4UuIRJx56RpQLpJFMKA4kcxrY5ZWbYDJ0F3XJb5ZGuiKnRrEFqmY3nYqjAMj48f03KnirzZ6gqB0sFR1U3VbaZjV956Q29CmqV4IySI3Uc2wZ4ImiWlRSQr8AycJnUrf6UiXRue2l+uXAXzOO1Mc3/nUDl7NgPiQxS2DDWjhq43VREFEZx003VplnlhkOY51HBeVPCIWUyrYyKkRY7TFVXDMzadJDZ0vJuODJUgQdh9/tNfvtaAO3mJLpjieZg6kZU40hGOXwcB7gxUDDVEH1gQ66YLweEUmxpQImnbrKCrLehC5pbRVLrnp8gJrbZBT2ti0DF0SRzHCLCvdC9uiQwr6bb2oul4egJd16iqXlcQ5QXuFZdpcinM61ySQr4upTZYXR7Z+v2BexrGitF/cv4sJ7C4nKIagFT0nyGZ9FlapmyZrGtSUvR42U6adROJqoQeStOaaQSYFF2jm54VzSZ0Lw3TNmi1mFQF7DOEcCvjRa1rqriLAq3Mt3UWWxw3nKS4/WhN8iCTRbFihKVfroMmi7vFPAt9CHdNhnLh66FlJmvkA6uZ7nLRrC9zzRAh1M8vCTjgJ5+b3HTJMl49y2iRVo1ntYYv1n4uAZpLmLBpbxzFACrS3x/FTXp+mQCRIBihJGH8szRFcioKr+jaauXrGvBXTGLSNRJdxM8jm/BA6Ek0idTRnqVLWxumlaHxebkl0LsC0lWCHhnJvNU+vBIena9LhjV6Vt0WPNPYispXNd2tykthEFZ1GcdpbzjGtRBe1/uiKpJrW/q1kcpUeZhEQLeGBGGmF2Gi6XYJIyi3W2N7hGjLmkTJW7TJ1F2sL2xHDyEp0cstGyTCL/0o9zNftt87nx0XHS/ogcdEnZRWYn/igBq9VZFlbBzlqmCyGaQkPSXdgMbqOE3RAQQkJ3ma1x0BFZck1xAKhmpo2u721t7Wdl+QZVANLLci+klM11wARRhaJgUBJgkCqCilhTL8pqVH1EHGgLUvF3N6wEOUGoImMjziQ7X0omvWZR5W5clyEaSxqtNDEw7A1XJ36nmFNjAHW0+Xx87WeP5saYw/9pWf+EXd3R+Ob9y9/6qq9v7sWz+8PIvm+WrmQYFGitRcrVe1V2ZVITGlwq5EvSFqxekyAs678ufLwN2atqSDKYdSFfi815MVWZlfJd4KHs4G8rA15/vF06dzGBHQ2+IsZoRcNcT+uLdardAUebjYmciglUioICcZjmk6glaNF8WWuWULVtmStKgUVR+Nxoam5HFQZTmS//TiBGCEHCFZKXBiSSsgLjVbdvrcOpwBmuuU9FzOdGpVt//P/5d/BF8K4QZQo0OgdOcB4g3/EtGqdNaNhZqm0xX4Px1LpBCBf4F1lE0RHLo2p20ZSVazcv3wybHsDABBFmyVO65FaSlW68WZEbaPz98UbYlEAqANkMIzcseWEFmb6gq1DSTV7b47PD+95ARpMh23bJ2R1HJtXbe9IChrEvkJPqooyxzSmK4wgkERdMOlZzVKg0W4Vk0D7m24ZeeQ1X2Rzeujw2vD4QhEl0MxAOVrRpPN/tZ2EVXI1JZtgfgSV0cJ+ee/9x087O50m6W7NwkkCYXUDU1ufCfaphHoqeZ01S7aQdPUlmWAcngBDA4IQNU00DBaCRrooy/oPzxpAa/00VeBhyDgY3wL0kUmxjGtXoR7hmfVNAVtLYGqJQm2V1Xki8sVDCLM32RET9RJgmA07KuykqSRqRs3b96AIbu4vFp7PoCFEwR8NHwylZs13XOmadJk4J4dP7HBeTyj6nSgOAhivAIx2R86YBnchuM4eAowOnCUF3h6IB2tnia/fP8FYD+S5Whn91t/8ifrPKbH7IgyNfV0mTSt0tPUtNo7XcLFwiSI+Nvtub1+L8KDpamqqHTSmm4e8akHhFqD6qSrzYhpmmVJz4UFK6NB8A3aBK+AN/vo5/gs/FxSIPLNgqk5tAkMKDKKZS2D+m9D5VbrAOoBuoHjqqat+sPp02fniim728KzZzM/yDlJ7qBIcQ8CrRRclC1CLwwTPCBQGhdDPEBGtEXa1hA9LaCcUZiSr1OmyIVaKqS6ZtK8DOLci1NwMv/5z15LStKwEGHdpl6BDK9G2iaiw7q0JC9iJ41DmD60MURY3lCKBaPiDjL0PiRpx8EswwwhLTdzEHRMgx57uBn3KCqiiNzANFV0BUtlRcdwnheA4SVQ06YcFN24QMOMbhxeFiGgoW7o+U1c0ykMZ2sQO2IqcCsvI03p9KzlKqZDWwpVe13WrcCioghg8sEJdQGN5hqWVwXwpk3ZVmmnCDquT6o0LYIyl2nENkBuDmJTkCm/0iEgWYVkZNgGrQMlAzJzkaaqm8RplOBV1lbPtnQeN0DaCm63iBCYsCKt4+A5OFWgC0pgfej4kKhGMd3E2ApE1PWcQEIEX3hekeUqZPgFI1ZVx2WcwVoSb0DFoqHBES0QQOCtrX4rwvvxVatEURonBfCIzrTwrGWpWR6gR5Gum2XuAs/JhmaCyEkV8qKEG0MfgltJXiED8TYQ9NB24CTqKrN7pmxpRcdchfk6ZU4QwDCcbg8KE8iIT5Q4TlXl/siNQiBSIypQf/ls4SGYAfR9XUyyqCxTkWPqhpf0ESsZ6PVJj3z69u64a3otu+eYQh1RNSwh8bQiydqivjY9bFJ8Ps+0WlUKd3Y7VUovFlmS2MCkhsuKtvV9JqhrEFiyjgReZXnNsXpDs6cQVpGUIslFVqiLqmsYf+UpqjwcDdARdBmvofYcC/zad+zpeGzAvDAs6HOVR+dJcBqtLsDYdZWTMkrpxAwUN9I4znK8hi4DAvdSLcKdLpcFUtQwd0ZTyJiyqnXTjIrsfL1YJwkniaPB6Ob+gaMqdid7XbKvT746enU3NV5zDlYPz+ei8rWf+6V33n/4w7ffgaxMiuTmreskzXVO/qX+/ov9gy9Or//s1o3eq7f/w8kbW9949Vcmd37v3afPLhbudDerkMgadJJpm+gHOsQr0ZIjuk7hxVtESdQosi1KTRSeowF9j0ly4DVhmkLqrOnhWHc5QYX2t1fzhamYI6ePCFqGfpuDRzjoLeSoqhrz1bJqitALESau6+ZFslheKopgW1ZFSmusI3T9pc+3nGs4mi7TExD4XLQYU4ZG6rUQfyNtcTH/t/6tvzXZf46r0ySNIftAn2hAfAHd8EUaiHMOJgMJTV3WhmiAqHQ93YZywLkcDxygVQORV+jc94+veNnCVbq8hJ4nTcU3dd/d0vWt/9dv/11e5zWhryut3cObOsj44QAIaZI8UzmZR2rQmU5AXRfEK1kXm66GpFgufRnQLrFb2zbLEt1QFI1OEYHaaIWQcB1xw5J1NAc6VOgyoouco/RHfS0JyywrVqs1cPzs4gwkRotcNuw8XNOdCm1R1CnLtLahcLz2znszZNrB3g6zoUVwFsU86GLQLFz7pjwvBUSWA5dQwqDPLFmW3e8POFE8uzjXNQ3UgqRFWBK4OTpBRv9uNlsm8VZwNfgS6U9HXDUdyVqUhaYbQGCgn2mZ+Cj8UIR6AYgp0odPTi4vrlRN3d7eRvu3TWXphrda0JPtDEMUxe9857vHz04UTacUS+taMDT5GQrpVU16tj3u21dnx5qu497wODC7Ej2KriFV6bo2NI3lWP1+D587ne5EyKYk3d7dRdi7tvvy8y+tfB+MOx2N//ib31ylocyL4O9/TbH0gFLAGaQALsjADsKhIn7wEbpOp0vxvJSA0XybcMIr0WhoEHChrCggVPwEHIEXDIZDtJsoSRXb4VcMSKhjoDPyzZnzaEFTljgoOYrlDRgXPcAwtQm5Vhc3b90lJBHUWlSUKGW8NDm6Q0v7nH44z/0OEQXbhAgVgGGtKHANHfWiwrHjFL6DkeCqkq1WDB93bdK1aVWHceb7QRymVUpWsQcRgeAYQ9D0xq+Md/kff3Unp2UhQTngjaprmZAUuQTOkNHJ9PwjWi6OLnTK6F4Xi2HKTRxRstzYYDoggryhIdHivsQkzfHwg/4oTTM6zaBpXUV6jjN0HEVU8Bq0MXpFkcTJuI8M76oGGgyRhOhC0BCWxIvFjjOcmC5JCrw4qKslIXlOqxAf7G1zQpPEhaGa9Kj5ui6SelkkKdMgyNq0GPfduCt9rWOiRIONZTiFE3RZhRcnDQyr6HmNaproPzrLxXG2Y4OFIRc0QldcBWXG8Loq6FANsmx4SX2+qhZZzvBEB95XdRa2JO+Yqp3uultDZzQQDw5kpo4ZWkyuGEwah1UWly2ovj92mpJlMnJz1zjsKUmfPfarVWNFRADxSAUVNISreZCPJkWkBBn4VRHUmagAZxv4S6ZjkxQJBcjg0ACyBGUFq0osU0cygDYBZQA+UepEgcHdQqSzrNR1QkdXgosINUGGHdnM+fNQ52ThhUFWhSm7jjrXZF3HqktmdulnKbKLCfNSMdQ0DfOEyfNO1cExuWI4NaFd+/zEslVBamG/hDKmy0DyuIDM6/Lq7q6p1ae3t5trTnswdr/55gfHpWJJnSzwhioLHSw4CDVWDX0drF67YXNbzAfHi57o6kIWEsZ1tgbKZVgYJMkUWRrSUzJoHWGWZF0Z8/RM0NZQNSB6WRQwrDduHLiOYeqqbQFhDDQKIRlCkhe5OI2PFxdUrOry5Xq5SoKKQVAUCVohz0SxC/0lEhWalDTIGYYT0bRSlBYexAtcSNtVWWHqiqTLlu0imdEFtmaN7EmbNuePT1eXqw/ni7fmZ5fvn9/bf/FTv/rL6yT84z/80xfe+BFOdHSoPkYwFA1wBkk3Mnu/8vN/5caPfvXeJ79y8GNfNV56fu/2i8VnPrZ/eJ979bl/8Ov//QcfPoK0qituFfpmT51OnbZIZF3ruNrqaZBo60WQZ62u2aLIZnVgWe7LL3757guf3J4eHJ+cylIDQESAF2XECQV0lyI5Rc57q6QBTSutqfU5VvZCn25B6LjhqL9YXhy4YwnSDAZIlzVHM1yr7JhlnBZphNzf3dnhaAHFrt93GL7jFXoGBQn4qqxkl4/D6v7Ol//yX/o1OOymTESBnlyNyNws24EX6gC7NCAF/AdSn/5wUxOBbsZvmhQSmukIaF/g8cOyarIGPqDuPwlzOamb0m9MvK0kNOAqk5UrQ37w6A9FBVpI3IaQNQRd5WVRypNUE+Wt0XgyGiI9YHdMx0CGjsd9+BiB4QBgosCCGXanO3XpA3xpCTlSGapOfWbTIPePDl+6Ol+UaZ4FOSSFyiK25fXlspNERBrYQDXwwazl4k3Q8kIlEkSlYSlWX9/f3YU15Hjje2+d50VxtLdDj+yhS5noYC8FRxBrR7dp4gsfKNBdK8AYoHynQbs5dpoVv/Vb/xh2ajAagB7wetAYEBjUsqFUfIs30S8wNH5MR2LoknFadAzgCauH94Cz3A3FIpDxTnww0ufp6cxbr6A+kRpwKfjh1tZYkcV+z/WD4Lvf/e5wPLx75/5ysaK1TtBpdIaYHq6Ou8AjuLbZdy1vOUfEqLSYFB2gpKu2ODbP4vvPPXeweyjygEhV14z33n//29/69tb29mRra7Za7Y6nr7z08sNnT/f39i1N+51/9jsZKTW4UupZ0TLQHHTjy+aJ+CAIQfm2bUdRhBiCLcazQ1touLCmpyl16lBPUDC4PSgzOjy72VIM6MZbwjCUZRn/xNVUiZ6GwICNNsMAiqKgB8S6a/OqLYnMdpaikyh3RO7O4YSv/PX5xbCHJqyTvPJjNm+z6Q24he7ho3WWS6wst0LDCFxNR12EddGGRR0VVZiVUVSEYVpkTUW6HV4bctK+at3rTV7bOvzKted/8vnXf+aVz/yVL3z2r3zui3/tR3703/jK1375S2/8hU9/lv/6Z7ZUgVVYWD2hgBvlkZyKzAgiS+ftQX5Viee34jCqqDWqbWr2GgXARqUGdau0+imH3hJom/C0XDWwynFdejZ2S+sGI2RbeiQQXQMQRkmS5VAujqWCAtqmpLKFYQneVWZQN0ajtUUDZbyKQsXRW67N05Bv6Km/MqcaMl9m4WLuodNd2xj33KxtsiSl5zcxAIPy+nBMstTLgqkyhEGmC/ZJjugrmwpqBYZJ0Qa4YXwYLCxUHqRfS1e9MzKBxW7jPGM5pWOZnBa8rpO0qlpDH0wgyCtgNF7RyWAjkBZDJ2SLcOUrYsPR06Zhz6WeNV4FSVz3rjLmGHFQoGG67b44dMUrRn14UkS5grDDm/tKJ3Zxw4cd217F3ppWx+nCIhVt1XAdEGlRxz2nh1urSmS9TDFOEcfDIcsqMNYlpABykePLskiSHG64SCHd4BH4tuag4yG5ENB0e1bdQiGEcZskbJp1sqbJOqRrZkhqGkJB5Wwn4CEVRadjVTS90RccqfBIXUVrZdCjeExN2jbo+hFNV8BLZdnxLD06o2YQmXA8LSMG2giyj1DZzbvAqGUCN5lHUbX0CrO3lTbizAtYWbFEdqTyZses/HwRyZGvDuVtgHiwLkaDCejk/PRMqpuepg4GFoFhS6FDa+SkKHKWpfd7pq7L9Ng+evZiB8wBXBZVkVXFOgmenZ/S0dGuFTpmZzzBM8ZBhBDTZKVuU1OFRKlNoDA9EgchLEKp+Ek9X3nUZtPlHR1JY5brUpJ4UYpeViUlWaUXT+dbo8O8ZHvj3VeOnn/tuY//xI//3O5LL8tbA3Vn+GO/8LNlnL/9/kO8t0yTrESYFV6whirc292NZG2Zkahp8qLKeakNq6iqB4715od/ltVX166Pmapm6xapUFXgKhj1HEI7LoosgwuS+u6wNzBSSK+uOLz2sS9++S/96fe+87Wf+HqaNQ8//P54Ww0WeRj5nCDOF7EkO6AM1W6Ge0rExmjtq9VyOBkAD4NFMntyabCqbDCyqeRVGZG0rEmQ5F4I/9QNjD7cFWC+rYkqcXQ4nW4qpaXn0yAlXb3O4EhGP/6Znz394N3/4//pf37/hZeGwz7LIDHxJhADVFoJalQhdVk61Yjv6bpMWgqP4JoweZsT1zowXF2BGQs63CMKs5K8+cO3S0NU8RoSI3qcmgOgLvzH2Tf/oGxOVFfdtq3BeBguMgUkZzpwPLQwHcg18hChgsIxIOq+VORlsKIrbkcDfTSwWIb1l2EeQVvyTK1UhIXzT8KCayVdsV2yTvxLb0VYGcnf1gKXsRlh1fGwNxoM4dLsntGfWLwM35Hphiy6tLLPYGyNpiPDMNFbJRH+9M8eJ3F0eLALVQufB9Jr8YA0MSF+QeRyRQ+oljeUCxFMv07PZ/CRtBDUYrE1wdcWmBtKhJIQGBhv31A09XybL7wF9Em5GhKKljWQoyAUQQOgRK4b9Fw6xkX9KGV1sNHjpxer9VrTtMFgUJQZOG13e2t7a5Jm6cMHD27eurW3v5/E2cMPH7lOD3cL8qRTh3Rgn24zhRF0LT3y1wCKIIhE8V9vacXj4q4+9fonJV6BTIFCe/Lo8T/9J/+0KMvbt25vb+1eLlav3H/x8Nq1dz/84O7tO8Fq9Rv/6DcNx6RHAfEgZWrDKQFuqhPTf8Ai0oHLbnPEkJxuCkxCUoBj8LVer9DadV2VWQ7BBISPaLmsyHVdSI0sTXGf/V4P3AGNRwdCEWikSuCD8SB0G6tQSAwQveEZQeFN2+URV7pgGe3RdUdTJQBgf6iznXR+skZXN/Xy/Cp5+MHC86HzIz9dRUWSFWnZZAbH9TX57mj4mcObX7/z3F986bVf+cTn/81PfumvfvmLv/j5z/3CZz/z51579Y0Xn3/tzs3n93euTQYTx7ZludvsAZsHi3my4j/1hZEtKxqdGmlDepKOMlQtfbNYAj8TFY269KpuGXrCMiSNAw0MaAOyQenBGtKhYiADKJauGkdIocsUhdp/5A8cNtrFMm0kXRwn+CUd/64aRYbc5NFtaGLkCkgXcYUwQZv60doZOEVDYpAH2jcthZJ3RdvsGTpnLi/PHChOTiUVjFmXRgncI7+pxF/BeHYVsHvYsE6CtBJBonkU8JsDHwRBrlsWPgDBEQQeFT10pFrOsxQw3VSlpHNw222R52URkpjuQGzqbYC6IJBWjRMBpAaNQQtkSBB+IG1e0xjborvOuwZX6ADb6JRVQQJK7KyXNZrNKy1YLjacSmFomX4Y5a6Dgmg0nunRA11VtF5dNiar7ZkjtWOPrh0gV6HySZNAhMKsgjjXaw9ta9tWSSdXGISjJCquPWA5eFYoPDHwazrXVHa0ElDVdOiuj4pvoW1LOs6iG4Ys07MYwdkyUlXU4pivYeQE8JbKMQ3ksNzRE9c4IE7DQUtStSEpaUJMhbu5P9CUAlhRde2Fn/CK2QJARVi7fOKUh0Ne6gpOta6i9tH5fG93f3V5qtrDa9OJyLWDvuV5cwlWm8lfvLv3E5/fnsgHB/vXpzcP/YBpy8gdissEEQMhpDz48JltGrcPD7aGE83Stg8mdd3Skz55+vj9oQ1VTopM4OmAEnWmZZFWGd0ByjMICLrRmW1h0QLPBx6l6M2CKIYxW64sS9Fk0dY0tqHzK2XVSRqtajIPM6hjulG0qySBd6Dc0ySIQ7pkWYBvS549OWNZ9f/wH/9nX/n6T37yS195+fVP3X3l1e2D647txlmAmIFqfvv8cbj23YHbQtrI3GBrJClSmEQ3n78r1UXdZFW05hiCp5XZKibB0DHff/DOk4sP+lvDk8ezgehO+xasqmS7rqnQFdMEXdBTKJJW9Bwqnu6s/9SnvyFKe+8/fk8zte3J7mr9WNYIU7e9ga7bim5pVZ3LKjqN8yPfW4R1ytiG64crcHDVkK3xcDC25bF6vpzPfZ9u5Ie9KxtL1AdGDx++XM57PYtWiuVZyLjVOoSdH47tMF0UTeEtyf/s3/hffPL1e3/3P/8PAZtf+MKXDQjcMKK6u6IHjtOKYrCo9E6h1StkNCAFWbYhDqQ5gBCuFxaZa+lJD9Dyqiip7/+tf+9o3tSv3CzjQmWUethP1iFji7Iqf+HtVWFmVU9yuC4UyIA13b6ala3nrdGzko5bZhXIhTprOSKKwG5JUa35+grUuFhf5jQlWttVEbQti5wgaR7LmjDd3RpNRodHwvatbcke9XedrYOB07MVre71x1vjgWlo1B3xTVz4DQOZWtJV/QZvqqapQu4UVVqlYVzk7FtvX8xW86P9XfQdcosawaYBfwBwwJIgEMSfphkgJ1AjIFFVtbUXSJBCtk2PHqurm9evVxXRNsWq4EfRgCI9CFiUQG5wrIIIDwD+A9zy9Eh2DcERxTFen5FCFDj0KdqWmlFkLXBDFtZePF8sQWFQw1mWKJI4Hg3RRxA6SEzHsaumefz4MR4IrUOPv8FH0vk7ulqrbjtcyDK0NI4WvjdbrJqOLqFSNdwq2ZnupkmZpNl0uofIBEmfX1x94vXXb965B+xeBuGf/9rX/TA8X8x+9Etv/NY/+kff/sH3e25v81zAXzQIHfWFFPho0hmSBO72o0pM0BP4CSAOZBHFETAZ34M9gdH4pihy3J7j9uCqwUFJkui6PhqN1us13QHcMtTrAZIVOSsKvBJvVFRlYDhchWCDZ2RbOmDFGz1ZUIsknKMbL+eXqwApW85WMcCc5Zs2lozaeG60/7kbR9+488IvvfKFX33tjX/7E5//G5/77K+89sm/+ImPf+Ole5+6dXhzpzceSI7FtfAzNUELe7HnJ1FI0qAqQ2j9KAPmNKRmWlagB/kK/Bc/tU9nTtq2qGpgv8AJdPVoCckOvuUTAjrVYahZXqjqxjCttiXAb1g/CfoE7cWwaV7WFWVKgHjddAmdzKTHP+FXq9WSaxnDMulK1barOogyTULcsMKmcCut34HLVhWD5Og4Pq+I2FO8MEDyb48m0TrmOmgsIc1ALuSV+6/mMRAxSQp27sdQK9AocZahidFbpm2xPIvuGSIRGmbWJlCH8OJcK8TrLIngc8pxv6+JPJAZnoiFl1GUuqsVXcbtdEIn8ioduuc60jYKpwhFPbG0kcWdLpYzP4XH2ezrlTtOK4o2jTLDECe7FitwtOxwXk9GNoSEt6jFJncUTWIEm20Oe7YpqkFeOOhx3FBHaL0QwrKkGKtakXJJXAJM25Ibmn1S5UWbCeCJOBY1OQlTTTEUVZtdzizbhLYGVq7ngWHJmwLZUkSPbWpECWKlgbpEKNPxKJ6lG6fpIsYOkQ1jKst0oCHLQ3QZx4qIujTu6EYOjRZKpUV+IZ3Qh3QGvN7dmXANoCHa2h4jeumBaHV0tK24fGhJAPwSzkboWIsvJwhZqd4dGxOHT6NlROqTWeD2psjcltevTa5VccRX5ag3gApBDN872PvYrRtS1laKmTKOLvfXZydpXCumrY9Al6Vq2Iinmzf3ekPLsC3PX+VFACUJimX4jhpy3CugGuK36TLcNAQDTDuEHlQfBBeQQpYs3UB8pUVWMrWXpTMPRodn0AqcRHJC8nK9CC6vlhX8gaG2XKvo5ta4b2hqnPpi102snsjJ051DGXYcyc/wUZyruv3VH/tJBCHaJ4r8rG6KZcCgyzWuJZXOoHGkDx9dbW3tz1aBKOhMxXuzcNSf3Lh5l4lSXpMdaH8TIo5+KK+ruub84I++/8O3vxsm2XqW10W1u+vUTCxAgRXd+flqNqfHLHYNdZu4D8swgOB7B3dUa/fk6mI8Hk8nk2/92T9bzM5h61VdTjIookBVOAMSUjQ4om2ZWzrvXJ7PVJXVbRFt3B+aVRclOYJP6vVHpm4BT10kC7VRnW3qaMiyIStvTY/U3tRShxaceXNjYBQ5+cLHv/SXf/GX/uFv/XrUQRqrP/7lrzKkzpIMBCrwfJlCJQN06NIcurAIDS7Qs1+Q8mh/WKWO1lyhbgbEAcFbI8M5ul7y5O/+1/dvvPKuxRVF0bOd9x4+/pPf/RfXtneOz7yXmfEz5TLQcoNXBY3tK+rV/PJsNqvbWrM1xVIZWdBsXTPUwagv66rd7/e3h+OdCa/yezePtvZ3zJEtGNzkcKK4ktqTptfH4/0Bp3SCzvskZRRTUEW4banugGJSxxuCsI5X/nqBtIKEO754tvT9rGiCIF0tlkpnxH589uxcbEVTUnhG/uAB7mdxeLAjA6WAidTDUk8JR4/wQZzattsBajeMSYf0RCFJi8ViYVkOmqIoSvhLVQGfA8ro2gq6zQqtSblW2NAtpSd8bc4qZ3RNw6XAQqC9JE8NXd2dTiFp6FbIlqnaRlaUs7PZ6dmpbmhoDHoSrWW6tn15cT4eDlXke9v94R9+My9gSbmPqu1/NHwN6oL/gQFHlyHYoji8mi9kWa/qriDguBS2fjKa/t4//5eTvf3p3i56tz8c4UNv3L790sc+/t7Dh/vXjj790qtv/vCHk73p0HL+k7/zd0rKEaIq0iUzeIq2ow6KRkhZZLTsiQZltl6toMLwmPiemrymBp1vBAbd8aLQCqeiKtOyD3CuuLHVYkGHwUUxCpBodHEurgewawVGc82KafCH4eghMa2pJUA0rk6a8tnlbB1HpisJeklaUVWdaW96zT3a54af2777taPnvzC59Qs3P/3zz33q5z72iR978bnXb96+NT2cuvDzjA97zHQJqaKsSKDa6PhnWyBPOhYCHVpTFhWJl3jcAVQlaQG1m2EFCsWbcUGW/5lP3obRKYQWhAqnIXc8WiWVIYgbxezlnbiM806gC6/pYnE6coiurOEPTZWWjVNUPYkLkB116vii+4dYZAtaEOag61pVVFfLFfyoqusFooFux2ZIQWhliwZ9BPhlBQlmrgvjBCKKYyxStCKrzOZzupFKBXoW7kAHGJpKPw2DKAuyms9Ia1r0mFhLlaO2PvOWUDhc1wZ1KQ/tqCWyRfUfSWuWSFXRKbT2DTfq25qMKJWSrMhwr8gIWsWs0gy5ygivDudRAUZSWsnubI0RLUNePCVRpxQCZFKLt6IH6zJh20CQ1auL3PeIpLNpFnKc0ncGpExmjJ0TJiVRKwl+0KJ7Sk18FKud2FWKzRatxsh1jf6IdidGAUkpON978GRdNZUqBWg5rdP7Bq1P03AVVBiLzwTSteOtYcdUvr/e3RvwMkHbn5yc402jiZFmnuMaJOHQBUgTWkUGkNlBT9OtWrKg4FIcIyGLTdMuyqjlYqvHFIlHcloHWVYsRXaKkhah6URWYztLU5g2D+Igz1tZ1G7uun0tVxSD1g5pZUaZzGaRrWqGrT+9uGw4IWW4i4p99xxZoAi1CGyAq0/iIIpnWzv9giG6azg9Q5cbscsXdXO5WEfhxcXVg6zKcXe2JcHEn2YnA7f/2sdeAtOcLY+v1nOSRUW0WCV1WRE8Ep2SYbocUMhLUH8l33CyBEyCHkIggXoRfVBvYpiKDS3vkmQphB0AjiXt2HDTmq+gFGtGVy1k4fRgX9KkpIhmyyXgWuG7MFj3TLunuXlcm85AB+mHCc/y8HN37jz3sU98qvBDGH8B/qvuKkOsxMaMC4hHvy7NyZBJoz/9s2/OVpddlT1+682jSf/rP/pFUkZJlVxky8b35hnd93N19nRxeeadnz95/N7p8ZsDV7Xs4e6NvVaNRDa1BIgVfr1ODMN2bF0QSscQbcPmGaksU7T4wdFLz04uh70+z1bf//bvsR13dH1/Pk+yBObZqrJyYGt9C5hNSqZ7dnoqq4INM4zmILwj6FqDJ2BUXs3jMgoTWj+Say+uzpyBrQALJKRVtfQC23Ino0lZZsOBI9r9p+fnaLeb493H7zz4F9/6wW/+3jfTjvurf+EXo7VHN3nSxT1CHEebyqwykBSiGQ5VklVoNkhjWKOqafMqhoZf+fPZ8uL04vjk8iRMQ5iiijfLu7fevbyI51fHq5Ohbo2u7RuAD07IJr3H9bvretHkqlg0q3WAXNo6HFp9O0gj3YUO09NNeT+KKpLMiGxMQkGXJNNMyvLk6rSTK0ZUCMPQ/cJQ1iQVVIkwLN3FdsWVMQczISTM8tmiThNa0brNo2wdBWuQHCAUSQi4STL8sqnT0hRcU7UYeiiDoHGdKMhvvXN8uQ7397ZFOlMGRIWEpQO8RZ438CayfOfOXc8PRFolka7wRxPFSdZuJg0hCEHKzz13DyJXRsbSU85AKHTlIfhYUWRdN/DluC7+7vd6+J1lWZKs5FlummaYxKap70zHaQL8B3PRJTmqoZ1fzI+Pj92e6/b752engsDduHnNtgykxnK1+uYf/fH95567c/feYrFK41TT9JYyBZ0JJvCVdBS/NWnF/ODk9CRNC0GUDXof6qc//elBH46Zv/fxl0AzsqZAPSi6fnjtRl5VF7PZj37tayJpHj5+9Pmvfvl3fvMf/9N/8tvWoAcEhqfHoyJKatwf8pbuvgV70MN2YI3oka34dHAwjBT1urQGwEaIJFRSqBodLq6q+XwhSULg+3D/eFS8JY5jx3FUhZ5R37AMfGTDs0vfu5rPwDt122Rzv1lFW6Jyzxk9r01//NrLf/G5lz9pWG+YH3tN339J2bsj7zzfOziyBgNZ7wl2wRQQp3TneJembZ21bMFXSUdXX9KVZByIj5bvbwCS9OwVhi6oIbSiT0fyKkcgx02e820bJUFZpHWRdSXBH4ZU/Oc/Pe3Khg6RMi04asyzUhhONBm+bZ3mQUGxqwojXRKjPCGKYHesq8qG2ApNAeLNczS3lpW5LslQO2g7SeIRQACoilTotLQECemIOxgqx6SVDcsk6Numo0gMNBTMhCQFUQQkzMpakI2qpvWd0YiOiVRy6TBsy7ruoIJ/NIS1v67Kiq1yh5aLyjhJyGB+6fldcHI5QrBIM7q6muG6mli6G3gxuheEV7PZztRmmjQti+XiaggUwX1DqUuybZpNjVttOtw4R0e3OIElbMmo4pOlf8mPkqKR0LQV8s0rmSoturozIVQhzC3DlRhuYIvXr4+eXp5fhkyZ1FleFZVIdwe1ZdkSwzHKbFlqBhdFblX2hVZnE8vUJLo9qyZ+WUuyPnBlqdMUeQ1DnKEjBEZS86AtCsLJLVM3ZF1nUan1FHtsBMCPCmHbOrZaE/xSDRNWllKEb5nB6SFnWEQmPLfIqlydIipajqEVw8tY5RmoWlU30bBJXKuKBfXdNgj0WmB5kbGyPAGT2dCBEBFdczji94a1KUfPyiasYEe0MvUmA9YYiH5DCuRFjnsObc2oszpYZU5vNyladL5gSM5gBM2OyBw68t7U9YOVn6SdUIynDmkiQeEUmQNz9K1+llNnPO7ZisjSgvkxLlFTLyz3bNfh6k5omJ4pckxoOHxE0pA0gqzRVTYd73uBxMomoIATbE4M4wj81LYiw4mL1YogVGxam72poCcyx3XAu0hjVdPeee+DKCrYoh4MRgBA34vQ/YZjw9rKAldWfMuKLVOcry9uvvjac8+9liWFBHkk0CNloCjpmcM8T2fwWRb9fHjz1vZkZEhilWZf//rXv/wjX57NL/7b3/j7y+VsfXY+9xBJl6urGTqU5WUWUl2VP3zw7o39XVliRUukO87xiVH7oe9NdtydPbPis1YRBVOXNTGOZ6rI1BW3s3Uzj+Wd6fTd9//ls9M3R0NFF7s0SQM/AaDrLq9oHKmUywtuEQH6OqQSArJO2t3BVlfU3sJLEu7Zk1WaMkGSsnLXCm2YFlUlrqJY0LTji1M4gbuHRySN4zTyklBqyj9688H//m/+e//d3/+ND87j7z2IpYL7f/z7/6vRdg8Sp2KEpuMESVkF64eP3qe76VsmSsIyjy9On/mr+WJ+lZcZIVDxCaxW6KdMK9+8fn/Ug8k86lm97/3Df+g31ZOrVcKwfcMeWvLOuMfQ85uPfv/b/2Vaz3r9raSMXYsfOY4gGXpPHmoGINkY9PO8UFu+TitWlHWA4LlntgIC7jsP3gnX62YdW6wadSVPaqsVlFosoyZelMl52m9MtCZbVUIlV2kjtCzwOiJ+3uSLPIXbS9r2LIjSUrh6upRaIU3j/fG2KOgGLAUAp6gLkjCy8fQ8Wa7DnZ2BINPluLduPm+aQ8fpb+9uP3/nbt+F5i4DzwdAA6Upr3bIdRXGMYyC/sAVRP7O3buqqrq9nmuNXLeH27AhrmwbUKbrGtQ+WIcW9KBHq8ZZkfphMFuuC1Jfnl1RZC4rb+Xl9KSKzXIFQYr8/NnpWccLp5dXEEBxGG5NJuAG/OSdd9977v79g/39hG5BScMwFiWZLjLdnGBDFxcBdtsaaHGwfzgZDh3LPNjfvnZ0sL29sz09zKv2/vMvWc5oNNoydPvk+Azqam9v7713333h3nMvffzV3/vmH774/HN8Vv5v/td/U9UV5BkUvwyTwAuwwoDWjQhQCN3JCjTiwfqqQhcoc5yoUqGtx3UVz8/Zjg6GFHjYKIRcG/aHdVa2XB6EXr83AJ5XDbOMo5LjCcefPJnHUd5TjR3D3RbELxzc+LH92z939+VfeeHjv/jxT/z8y5/42p0XfuTu3Rd2hjqMe2e0glBUJM1z6PsCalBlWUtmLBC70XEi0hpx0ZR1nUdlHDQJaYKEhGkVxCRIqjAhcVqGcYE/WZ0VwPmmatFmoA0W/oa0wHZWZCCSFHlTVExQdP6znzqEzgzznNYelZQcmRenDS/YCmfR84ZaTTGg6ExNq3DJKOUEXVSMpGy8qMzhVhiBjt/DrUpKlmVUfdCF+qzA8XQrLEH/iTwDdm8USTAMzdI0SZBMzeR4HgKE50EgHJw1+HizQACGWw2CEKbFdV0kJnww0zEQbnmWgIzpNE9T94f9wdYYov7yYoYEoO6mJEBhGGzKmrxCkqLf1yvQaZAf7R4kYXrr+g04EuRkXWllTncZyhpDZQtLT2MWRL3t6GYk6oSgIjm6cRhP1TGMMShUJR8NVInnFzPoG4nneIiXOCd9mxUYj2fyllUvZymMualuluZzPJRfWZSKpmZFsVH6dGCaqSjPbQ3EgUp0puZqY7kSO1EJ2txPyWJO9xjLNuOFYUt66lZh2DKU7skVjJ8SBdXCz52tw2S+6ohU54zIK2glXtDOZz4dR8jhd9GqCsR001a8AFFMa/TiTmo6yU3LVUAso60TsGgB/GUM0xRlWoCN48EpdKkey9a6SicAkLB5UeEbSWZVUyg7skygQvimYwYDV1KknM7wiqTmEWogLVZW4NdExdlUJ5QMy0jywnKUpFgDsMpSCEM6YR+lwfbAHfV6q/UaknkZ+Iph+1maN9XueEsWpKqqvTD2k0zSNdIgv+hBimC0zaomDvKpbrs4qfO06rmargpFETFdfXR0oMiCpgiaLiIh18s1/PxwNDZNAzBEa8j1+qLKw9bXdQV+rds6otulmcF4NBwPe4Oet17BfRvg/LpzLVviuKKZ1WWtat3F5eniiv3iF34c0VfXEfKQpU4FaET//P++RwCPt7duXD+C5r937zmG57w1VPXqxtFtTTdh8FRVo9VNoQR4TjM0XhufPXhnqHPgTiR77uee380zTXXoxNvpxRXpasVUJAUOlIujpNezn50/ySt4uScXl9//8NGfjFxjMtg599dJJnKSZLj13tHo6Yer9354efz0Ymtsb49GUJOI173d3bQolv4apAg61W07K0unZ+ummid51/D+KhXqCom/tbUlspypqqEfIIxxJw8evPvX/+2//ee/8Su//09/x3DEv/xX/8L/7T/5O2cPP/wX/+KPbt28E4fr2eyUYet33/nheu7LgpGka9gISVCCMAKz9PqOYclIMolnA9xq6NPaCxK7Wl6dXTx995233vqzx6tS+MxXfuqFlz42crU0ATW87a0f+PFjgV21dWo7vYG7XWWMrOmV0JVMA/noRxFpa5kXe7JWxRl+JFZsm9eMKFx66yxIXrlxZ28wAUX1OU3tBB4gQzomKTTkOsvFRQ7QKglB4FNoKTPZ1OZQiDVZzgOuRYOnZ7MFqbvIC4FUxgCkZ9Jt6vB8iEkYd1xF1D54OH//4ZPbd240sOtl9cJzLwucdP36ITwCy3S8LC/XqzCKNUOvalo6H1BZ5OSD99/31l4UhoC4G9cOCwhMUsR0HjLyETG0xO1yvfYW9Gt+cbVYr1b0V2GAB4+TYrny2g6ATuvR93tOVdPy/XhSWqsAoZLmdC6WLk+GATCg2vf3d09PT1ar5Z07t3FXsMgfvP/gydNjdzBAMOBGKYvjyeiOXgrUdE65bV9++aVPfuqTzz//3J9961sfPPwQ5KqBIFT16uzpP/snv/2nf/JN5Nerr7324aPHltP/8Z/4qXfe/mFd5K+/9tr/9m/9rfPzM8dxCT1ESAMT0BFohuFaRmS6Ks2ZstZFuZa4ANaTo+f+Vg1h29ZbLoogvFhG48GWwApFnOEhBgBqhVuHUIxGzSplJz49PQ+j8Pp055Wjo4kk/Py9o//pFz//737ui79w485PXrv551585dXrRyNVahnwXZGnYZYEeUGPHs4KCP64icuuRBwxCieosKi0jCQvbca62oI0sEdZ3hQlW7UQ/QL0s61xqsJqMgdkNHXJMRTHll3TtGzNsY2eaziuads6JJHtILOEni46lujakmOLliVaOv+lu5PMjyVZa0UJ0dmIfGMq86oYcLmmqUVZSKrScHTvdtcwEiMijEs4zTTDjQE36CrsPLJ1usp0MzLcIfrAizD9dDcnx9HBVRiZGrBWQUvBPGUpnjWv6nbtQUATEDUds6Zr6SuE7yqu0zSj09McnRgP6RLkFDHNwZ5XFV2NzDF+El9cXbEMtCyPK67XqyAKTcvCjVFZwXRgX1NhdEEhccGULNQ4XHQS55QyJD7w1sDEtR9EcQ57V+N/XIWb7FgmCiLcLG4dEgx4RPAguH1oqixLwwYGoq6MmpZxYAVDPZq4R9tWU5WkFaK81mRpOrR4RaWLQfFMDBfHuSDAgmRoirZIty1jqPB1kZYd69fM6cpLSNLK0ntPlkHCmJZh9RRQTtdZy1lMmFRX9CIDsUnhOnzp/k1V47wkYEpe3gym5Jt17bg+XHdXsy3d4wn5V9LhFlbWVBs2DrYszSJKBGjgqlIVWsqA1JWkQLxXHD0GteYFqSF0e7fItcOBAbET0zVEXZhmdIARFCyyyyxRFJeexYacFIUwjxIq7KqVXwDbQdFRTrKSZXkNHUsaUrVEkc0oieh+IYaeRq7oSpx6pE7HsMewVnW78oMaMSzLeVs3Aqc2TJGR5TpKszopiYj7rOq0yDVeNFWdA0TCaDe1HybrZazp7sCE6KGbPkX0UM0srmbgNjpG3dETHaDJ6FwWmLIseYChKBi2CukEsQM9hmhqOVbVNcPQr/w5yJsU+XQ4NGSVpAVHtX+UNLxq4u3NzRtf/NGv//xgy6o60nQG7gJ4QVt084XvP/pCzOdpBp4+PztXFLqfgI7Bnp81Ba2+hnCA9kIOoIParsEnupr64Zt/xLC50HeXHswinK2S8tVoy/GCpGNpATxeZkiVrRYrVTU4pg/ohW2ZXR3zbMazRRplTKOd+IGiy2bP8v2Cls/wg8mkP5kMFLpPPT7Y2zu6dhhtNjwxPF+xdBUMzAF0a55ljmUsrubHj85uX7vnKMKarkRVoSDWS1qBDzkLsaao1i/9wq+55vBrX/vS87enh7f2gtB/+J3vQWHtbG+9++4PdUXpuw4iEk5sMhlbNl1du3tweHTt+nh7HASLb3/7D779rT/44J133nrze8dPHz97/PDdd958683vnJw8On76YPeOoQ3YZfhkuXxvsXwrjh7myVkWnsfVrK1BhLwXJ2GYa4rtp1HBI2PIcraADIYKDNZrRGJRFFXbkJQAdDKAONvRI3GcYehF5/O5SQSwU4lMp4cogIIFACI9tqFqIWxquhqHgZop23YR0L1cmmyZqhkizOJEUjTXssbbo05i0ziAGdAMFXYyWAXwrIJqPn6y5mVdFBiCnM+yvd0DVdPee+8dCNw4TebzBS1x01H+qmEgkKgcq6u6ZZo7u7uIva5pDE07OX0W+QF8RQy8yAEd9Jw7Kiw/ihl6+C9oUaLTfopWVy1epahanicVKaY7U1qKjI7xIrrosXFBkJycnXR05zFHIbhrp9Nt2GPkgkrXYvDf//734DRu3b0/w+3RvZd0YwLds0pnfWlBDDA3IpbnmV6vD/x3oANu3QGRwDq8/8GDX//P/tPLyzM/ir/xkz81W615Uf3KV37s8ZOn66uzu7dv//rf+y9+/5u/DyhuulaWZSRty+HB4aLp34AdxB7dpw7AihPcDdy8IMv7B/vr2dX6/LKnqs/dvavxgjdbVlUrG3Zcs4/O5+sgt+Xutdu3PzHZ+rGj6//uF9/4dz7/pZ++eedn7j/3+q37Li9mEKEI96p6djXzvawqOlHWVVo11O5YKSVIXU4EKfTHxt5IHw/VYU/qO5xjMobW6mqjKZJu8IYmWCBRW+n1lKGr9vtKH3cEPaDAb8OVaoalmTY1cbxEVxXKCgwSB4tHd9PA0Ai06gp+AuMC68gKbcuwLcu/8cY9wjKqbacVTCMBZJdJvjOaQHgGAYVIhe7ajOfBWrf7NWx2h8QD8DXTvu5okCgVbLehqyk1HRCKgG2IcrpdBxoYJAxHBURC79GooeujuJrO0NBF/YIEDaGzPN1Ky4tww52sSAh7no4ec1WR67qSxAnHCq4zgHGk87550XK8H8dQbJbuCJwcx+vp9oTWuoDjtAxEx+VsBus8NLme7qR+nAUZTHVJNuXKFFNgawDgdDpF5Kfw7qos6VJZZ3XLGLrTNazEi2VR0IKYEOcsE6wJgJlCPHCVVgHD+0BLbVHkbVHJLF3CLipoyJLpmiwmQZwvl2tZMWg5G1o/s1BVdTQekZr1V1fDvixr3am3XBZV2nCyZoOfTs6WCDLbARtVJydzppXoLHVS7vSGMj3Ll90bmiOjMo26JknZSWkWSkKnSK1G558Fpu6Spc8qWkOBohR4EQyZA8m7TtV1lmuBmwo6qqlMRQc3F2mKZNsf9xSB7mGAI+S6YmvkdqQU+QruPq+Ykg48MJTEuIZT5VrWyqIC2IFeCLCqhkXW6TLwToH0RSDVMPKqVZY1HJ2soPlZcD1sPf5FF1l0kSBnli2qmgSpCC2TIdRaNq87QVEKEBC4KiVxXFxdLIsC7QZ9RQuYgRX7lo0MhShWVAUCv2l5y+5LkmqLGqySqduuOyJZs1yEIrqBk+bePE4AygFdu8GwkFxw1Yoq2Ya84WMB7AsRIkM/5fAPtIaqAv8qKyxug9SSKBNkgQy9bsfRydH2Zz758k//g//6PxgM2IODl9PEp1S/odgNsf4PX2gVWlFKUS4uLre3tyW6MLd5/OihLhkcxAvATqC1CGDsFFGFujOW/h8++NZZFli8UyRNrnac0SHco6JwrQHHCGHkt022Px0NnMHZyXx5Vh0eXEv8LFoXB7tHmqEgh+I861hEWjy7OmM6KU+Lj33inukwHZeToiuqfLOqtlgsF7CtkGNUrOcJ6BDmhmmKj73wvMiw417/7vUb6LEkDhxHl2T4Pih1yzJ1pm5fe+2rL9y++903/+DRB99Kl+unxxec1H72lZuHt/bzLDk/Odvf2y/y8v33337v/Tfni+M//Vd/cHZ+XJD05Ozpd7//p9/57r86P31aJoAIUxFF2zKgPWAqZYX/6DC6nEvqOo29i6pY8hw9QMi7TJpYbVWBadis6XKWb+gUtScJNcsxwZkH/e3abppkV/NZwwO8pCjPWEGap9E6SwRVLkkF+wjIenp+bJuDrm6KCOxZt5p0FXvQbSr0KB0gQwYXdDtoXcFzVw0DbxlEyXRren5xllVkur0lcVyaBgzXOJA5qg4qr/OSZ6Q0T1lJNfv7edkcHOz+xI//+M50B7BxfnIKeWWYeuiFEEnbk23f88GetHo8cqlqyrLQYQeBjaIIVjYNA+rX1DUOdmpjPcFzyFwEIeg2g1LcLH+iq2dYFh2HR4vTWJJk3Am0hePYcJ0AdkGCeKBDaHXVXFxdyIqqbmpGgKXLPN2dTmWJbpJ56wdvouk+9vFXY/gYOnxfUbdNxShdnoMwpnPEdNyQXazoyTPQSXlZi4oKp62b1tnlLA3WL77yib/8K39V1A1ZMz79mc9fXlxeXVz+zNe/+o9/6//99//BrxuGAdin6y1xw4Jcc2B/ur2BbelEGKQI3ftJCLgAKAc1TjeLpukq9GuZDbvi4XJ2Gq1WuV/zdU/hXukPfurw1r/z2S//7z792Z+/e++LBwevH4EkFZLG69VsNZ/PPC9Fwm9OH+ptb28dHE2uXVPhFcZGLTEpPlgR9K1+/2DXnI5EF46Izqeir8tqU0c7A+zk8Fo+rG5RxiVdMhCTOsjKdZqvkzyAveoYIoiFIMFWpmxX8mItAXkcUf3/kPUf4JJlZ3kovHNOlevUyadzmO7JQXmUJZBQRELIEiCCsQAHMMjCERtj89vYmCCTQXCNEEJCGcURmhlNzjOdu08+p3LtnMP/rmru/f/nufVIZ6or7Nprre97w4oqKyu8qCkquKiumQ25VjfMulFraWbT0C3DaOhmjf74z96H9hFlaf9wAPXf7jToKF6qN6bOBMZfk3hGI/u63pjAohplpTGJbapMR2dNkUwCLDnRzagUgqkogyCAQSBTnsj4DPETaFSij8CigkQzFZCXqOO0SOIClpf0c0JCgf+hxsk0JEqSeTYtXNdWQHvwxVXFs4Kh16GqQmckqsZoYsP34LJAtKbR5BieS6a1RiPLCsAWcSfQ4NNpmMQrbbkmW6ghgdVubO6atTq8H66J67c6WqOjhgmcSsbIesFJUz8QGMqwGkEQGarmODM38gM4clnNIpAUrQoygg/pxLJqVQrD/swAWZC5++7R9fZiTxlNR2HMTZxC103XCQtYFYoM8IynwzwLVlaXQ2oKybIAsSCVDSZtmeYsrA6mqRfB5YzP3Xbuiacum01ohWo0nlG0eua4td6tHe7uwS/WVJGvIkQAvO7BpNAVTuFpqF3AcbOzBOHb3+1TcrcgB4mwumWiNtI0LumE7AZTwI5APQVVWrYbbYhjdzqs1eSOIW7vjRaX7663lh556ovLS+08pOLANmR9HKceXB5ViiUsYKo0VaVVc8Z9PwoleEdoapoJ4SkciA+x1zLR+HBn5HyrjEzEh89Dg1KJkGSpoLCqxgXJBEpBRuJxfGDHQJOkQGJLE8eB+IJ6gTizWCmPgIVlWdBWvcYLjMRTuiKyZGEdD5lie/ZBf183DUlSHC9ab7ZLtorSSJEN4lcOhn4aypYKwZqGgaHI4BkePlQgm1IZplKXudF0UpVQAxWiHzqPTHyFMtCITJFhxGdTEGSt1hiMx4ZVF3Io7t3Xveadx081N4dfX2jc3+i+1R4NaZmIuf83xRKIAvRK0lNPPXPkyFF4O0lk/+L/+jNdNLWGEeMrAjiD0D508WzqNLPq0w/99fXB5mJtuUipoT9CNTJRYVjQlwYUUpb7C0t6q20mcXX9+mEZVmgjm5ybxi1vrKWMH+bucDIpfQAz01sywxjN2gRSTafTzoKWRBzSE5Yr8gJV1aEvDw/67XZbIzu2gO5pXZbuvuv2g909NEocp647y3IoK4oiRxOlqHCREZIgfMWr3nO4c/3i5nOx75zonqgvHbu0d3mlJk2iWBLVKEgFRqw3rMPDPQBUViV+GIhwgpaGZEyiJItLiVXyqCA7TkDvgzyiuCKTtcns0iSJ0kJoGkarZuwd7nh5pBt1OmNvXNxUNyzD4mZ59uTF/V53YdVkTvQ6iLfJ2MPXc7JlfUaO9szjmPR+lQ5oTFGQ4EAYo25ImshWJXRZEQvuYKjD9UrcwLfDNFuwWt7IbkoWxTMZU0ztCewpiEZSjc3dvUIRzh876tkTVhZVQYqmY9set5dbBgelyOimWsXlaN8JYl9rd69sxfasbDWthW49Cvz5yedk6wM/8pn54Zu7u/v9wahWq5GZMgU5IRVuklALmbQPiRcsLi2okizyHMISb8GJ4DHfdADMSpZBRinZGpBUV5ahAqcz5/BwwItyFqez2ay3uIAMIulWMYgDFD/w4+deukD6f2E5JJEuC9uevvzlL/OcCdoUryIGKoo7GIyv3Ngma2LJLBkeDoe4ICQbw8D9FEWBtkIYvPKVrzx37vyFy5cA6a4fKLLWbDRI/4oi9xaXDcO6ceXq8kL37Okzv/lrv/q5z3/WajXg6PB1iScjVvB0BVcUcQpjoslKFic725soIDQoSn19bycsM9Qzyoj7ruJ4qdM53W0fa/buXFy7tbe6UqvXyTZeHm5yy4OJyxPI+4wcM1UWFelDxSOOIKpS+BKTjIiFQQwTwORlUiWw0RJciKyAJaBx50fZMKKushCbZPokRA6PeoaiIA+PdMESX1KhAkj/wc1/0lBmpIeVzB3FH7QdqoX8F96S9BxANpONpZBTZCU46fWc6yRyCDPpFiBS++d+6LTje6Af0zT9Iq14ypKEJc10JgkZfmQyVqpSjh0nzKV9L2UMmo4WG/JqAyYZ4eVmnB7y6jTK2hI51QHqH/QGgkGYzDcqzlRdwy2itDSNSuFRnDjCTZawOmmao4TzncB433d5cgiXaCLYyI5rjBdCME0XOj0IvTgIoVB7yxthVm3vH4C2oUBbVpMqaV3KkF2KopAqqEqEEa42dWyjTKicMZVmUXGXr221OgtAHPCmKglWTQnAvXlitZulIIWoQEgtoFutPpnalqnHcZjT1SyMM4pFJbjjNHaBfxojSMRfFkzox8cWZQTTZNRvmlrTsMYjZ2jHvFqDZEYBEAQoCzRlmgUQlxvrSzntAMGiSVDnuNWmUWW+H7u8pjxzcbLc1o4cWXxxc9tsrzG0vLd/yCrCbXceG2xeq5KIolNNpHVBtP1yGNLOgF3uNlWRGc7GpFNY1RGyvu0oEhxzFeccYJ6FRUvjNAP45AjEKoO1pRH0iiRXaaCy8amjC4d7O5AY7//Avzt9253/4l990PUmutDmmULTdHK0fkHm8TPguzykxUq2lDx3kfWIcI7hLNWMPdIvjGKqLKWZBpreDz34TjwpEjK3vEqp5oLOSSmALyb79fuyxMgKN7GDeYCLFM0PB/CsaaPWxN8oCppmbbG1MJvYzSbZrs+ZjDqNOpmSLsuOC2U7ZskRqWSVOuTakYXFWeBQPN2wGgc7h0laOiivQLte2jDVhqUN+pMgRnEMmgR/3FB46CdodOhKXdGBbzwjIF0ggSVJgCICIiBWeUGcOR4EGSXEBS0o8sLTTz/53LNP/sxP/Pt3v/9DE3ebK0Tk0/+bYiHSgzio1+uXrlzttrvNWo2RuE/+/u9wrGx1msARaAq6pMuMAtsVJXWqxfzpZ//kyUsXJGMJ9xyHs41eh08Rj1CoYGwOnNdbqHFsNZjYomJKTOl6Y82oc2wDWXp193pK5bKiH+nQy4tLl69crFkNTW9sbR8gsXmJhdiB34p9r91oRm6YhImpo5kSFLNW1xumkafRxsYaaMC2bdLLWVKWLo+GByVVztxZo96CAZgv0BPgVisO72pizvlxmkJhUcgtoo6LLJKgOlV1PJ5CCjM8H1dJGHugW0WGtqOdacRXckEcPtnS9ub25Wh/iEC0BWBI5FBPZLMp1/cGszGH5lZ4WFC92y0q/8bA3ZsKbMWe6fDrdT10qVCjOQl6mKbjjPRuyhwuOBuOa3VTlOEmyIbDURGpLTOLAosTnAOf4tko8efoJMik24wsoKxiIH+kmNpwOMRtKJouKurU9RKZhlUko/KwzrbblJSySLSWBjZmyKhHOh07RcCaNZVWtcefO7j0Ur9Rs5YXF7I8NnXt3Llz4Dk8cIVGo+F5wfUbWxCgc1VBKBalxl/UAOIZjzOnT0qgN5pBupJ1jqhYshdjRiCdaDkqiEPgfZaRekPGOZ4PjEL+UFnleV6j3YKOJ9cEPMEQ07RlNh548KH5WjW6phmSyIeBd8v5s0nsQbUtLi6iqZEIL1y8vLS8PvMI5JPohYwlvXwotQBARv5meYS8w1e63d5b3/rWYydOgCNwXzQv6AgkkrDkwJn15cUnHn/0d3/7tw42tzu9hfmuzoyoyEgHIA/cJUgM5QVsuoEXhB5IHJUDAHcmMxQVVLTR6B6vt+8/fstdi0eOdRZMoYqyNKKqWREPQjcElxKjxQmyIZMdrhk6TgxNBz4nUAI0pdCCCi4qCC2SAwgUGdEowNRrBu4ExcGvoyrIZseIWJZNoFXJHJubrUBWyhBSxUMRcG1SFZCZpN9y3nGJf+I3cPd5gWuR7hcy5IZHDgeJTMlwe2gm0kBZQtKF7IOECiTnhARREEcoLP3D797gJJnNS7gDAFbFVWpJLbDCJIBrjnnTkFVlOLZZRfcoaRKimb2mzrc1xuAZcKQfFjmv+GleU2VUOhSc4zjITSQNgB6R5IQ+OAmvM3BFIsmHoqBYRgTb4V1pfl4uEGcwGMmQkYaZl7au6yiyY9sKWexZSQxdN1VclmIl2KQgjtGErj0TYY1hjnmSqAhIFAYAB24OQ59lKGEMWZnAxc/8uGIFTTcjxFMSN7oKbiYJyBHsrCzHTBJSoDpoVLm7tNQfjjmemc2muP8wg9US6mbO5EIUcGki56W6dzhG9IuSwGXpQsfSpYqszywF1837I7vXW/LjBH4a4YVQNgyNohLDJIMg00HcrfPHVgw69/AWVfGuA9KP691uNg4YKlOXtBjGblCFSRFSniBqzsGwpjLHThtZcKgy8k7fo40mU64l7tQSmSiJtFZ9ZI+7dR2mtt0sxg5/OOP3pn4lkj1sBUYWaKVkyd6/kMlQcFCRXB6sNegz643RLN86OOz0Xnfi/Cv+95/9R56jJLYhCaEi1yLSNVLQZGM1GT6DYmKOSxWdQ7VPxtMqg7hpc/Oh36zKw4nbW14CQcZZAN5xyMHjZuhG9my6eqRVb6u2S07+YivBdaZH1hcvXr1hGAbaF0Gwv30giZokqGlSTPzpLadOo8W3Nq/3lhbgASfjoalooqXPZhOACOADsYtwpqBiymxjaePG/iagX5e0C89dIP2vljZJPL7SGzVFU4TxiBwuDBG73GsKDEQGFScJR3rQYHBpuigFmvddjyw5ZZiZMzVrJgIDuYTghNgbpFpE2Td2Ro89fD20vT/+g99+9f2vGE4GgDEk3jwpSaL+Pw+kHRQkkuXpp5/tLSw2G3WY1kcf+S5ydxo4mmWC76IgNE0rynLb8d52+/r//vyf/P3jD5l8K65ovs2dW+1a02jLy0JyygIqTVQEEaFCi5JoqHRQUixoSSgKE0740acfBo/3llY0rs8LYG6hvxsiMtsL4O9YV5vX97aBj0vt7vG1NbKvNpRfkgOUIZ021pZoyMo0gcDHnUCParoOANY5rlM3x6M+zXPA0zIpXRv1iexVRKSKJKVpiDLgYiHNIkiR0QqkuarAKzO0oGu1MEmmKZlDniUhjxCBzk6Qc6CYUqgqYB/kEbIVZIDaS/Mc7M4VSWuhC7sxcTxo8WanORgdigoHoJsO+zQn9+3Cc5y3vereIgAzMpcH1504OLq6vqDXxoeDhKNwr3xWmmjZds32PZXiFFkqlWqvvyuwjJGJaZXN0x0ty9OUCJVQ0lxakJ0X4StQS3AmyPeCIytvEJY6iDBJbM9faC+0FKMoE7IMVleG5Ni1gKcEKhaLLAjK7MJV++tff/bNb3zz+upaFDirK4swrEhq23ahEQM/wj+jhNhNAHqURkC8lIxNkC0XRqPR9vbmyRMnNFnyA48qkG/EWkG/3IwuIuMqWlIlQhWEBDmwIMWwwDoGMn1heXdvD6ql3e3gk3MMLOCZLLP1H3/918aOi8atAXokAS4WDXjy+DruAe21v7/f7/ePnTiDChlOpgFqfb7jElgJv87yREHeTDRgtcjz0KC4mZWVpTvuurPT6fDE73K4O98Lr1y58tAjDx329y3L1NQaPd/nATwN+0cWEVEVcT5p4fo+J7K+7x1u36DyUuboExtHb2ku3nHizIpSO7u02qvVdw92x95M1OWgn2uaIitCweRAf0UVdLL2JDMFw/ZsWZUrGsYFzU5LZLU/S9mkz5IV54v3wDRZIWQVk4Khc4AGqgWVg/sHKRITSwiSdKXgnzffRYuQ6mUY0s8ECUOsPNEEpPLJmBCbCKwgyWiYkkxpJHyvqJKmqD5cBD4ikNFHjmHJ7hZgHcilgvQ9oJkg7Kj5hpr0v/zw3ajmZr2uifKhN2JMUefYWgLzW0BybHmxHWSwH2EYh2Ul1Wvr9UoT0Z6RxrGaqHqeD6WQZPHAr9AkQE9ED5G+EmQ7KZ4dgj+QoCpKxXNwWuRIJgjewPZRMGIKiVrgAgQgWUtGC3VIZLIOJ/GdM8c3nP62whYrvTaoK4xyx0+AUGhFHqqYLAoq15ePQgyi5KjBIs3IfEFy/DYd7TqQqyUrOkmW02TLD4FiyGl+upSkgWXIrMCTpWAiN41cN/ZX6lat1d7r91Vd9QMX0QbSECSNzyhFgtIpbbv0QjXOwNCK60wQQE2Jk/IQ+iSiqZHjspTckGu79oznYNnJmYiqRrA+Ch11LpEOx8NWS6f90bGmfubI8cvX+7OE1gSxLfKWYU6q7MboEATACLVrew5b5ULC3HZmmZf3VSH0RhHFNjYn081YbAjsmZWeSFee7yaBvdoxhCLkVHYwEw9cdRTn1qIOOGUKIAU/8kIioInKQ0gyXZ092qBbUnhlr9ob79/z8h970zs+8s//1UeQdYutNV4cy3yDqcjRPa4XU5wOPWuZtC6V5EgDnk+iBP7IlEy03cQd1zumO4w0U+sPD+sNfU40tMibly9sLi+22gvd61tXg3h2/twJSRRDL+Bo2Z7MSD+KyCHVUZNlwQqMerA/FCzp5ffctX39yubWlRNnT9ZbdXdmgwJZXvAjH7mKiCrJTpclh4IxJVvU3Dyota31pTV7MAvC9DCwX9q+KmQAgby70Dg4GMK9H1lZX2gZhkCPAjJF0zBNwBHMvSHrIJ6qKA3VSPJk6k4XlhZRQHfixF40GowHoyVjgb22Y7/3PR/4kQ+/lpwkHbJZNS0oZZ6iN7uU/oFlEefIZSj7et166tnn2vXOyvISXaQXLzwXpsqVa5ePnTo+syfb21tnbjkL6blzuH/6zu8bfvuLX/vb3z9Uo9pKcxmlS7KDKp/esP3UXVjp4g6H+2PwfUr2V6SYkIO7yApmZys4fvIWJ9graVtRoSw6ZP95WK1oQBXBYq8XwqyTSTa8IosLjVarZhF5RdNgawDKnj0+srFaFdnW1pbngjBhTBjA095s0FTU19xx53h0CMGhGCY5EjcrF6xGzFeZHwuMSMtCMB0hRCNd8d290Es79R6YGCoHSJWk4eFwf5gwpL+EJdsNyKLAMPAWsaLJZVSAb1zXRSQCwpBfwKzd3d1ubaHRq9/Yvxqm/mK7C1KvWDotM39aikXeaZulkIkSq9MaRaspLQx2bjhZfObkmaak7e7v2ShzEpu81Mi5omM8f+3yidbiUr1RKtSBPzocHCwqljc/NNRYaM2K8mBi20OvJps+B8SJRVZAYHmzKc1SCVP6WbhS66622jBYcV50mwuT/T4r0E7uB1TcaDUZLmVzhgqFnc3LwOzu0vlvPXDpzKmzZEodS9vOBPrecTw4m7SMgGaEviqy9RxCC+mHdzWBnNjPE6UnsxSRHbfdei6JQllQQbFEu3OESvEghDffdImYdYZsrzinAPwU2VFRZrnNnW1Y2E63C8+Ez4DaO+329tbBT/3sz9a6XbS5ACSv1XzfBXbWa9rS4gIoAJmObFINE8E0GAK3CHCSy86Hezk4fV4CzVAl2XCfKnNJEKmiJPvApGQFJ1MEsqwwFef6MS+IVqsu6xqZEkzBRFVgM2JbOQblg4fzw9BN8zjwG5rG+MGSqL3h3G13rBw91l1mpAqOs7eyQga8nFkWhfD9wFZn2lc4SOI8DSMQIlQp6TJJ4RFzgSGjRqhMQHfJCklVdVZWZnwQHIxalEh5EV6HdylkMS5zIyc7i5UoGpnwD1FczLtzAVEFqJGiiTuetw5hTbzMpYSJ50BJXp5/lDwAd+AoVCb4mfxFo1akokRJw9XJVk0cERywWRSaTlWh1chGhWhL0IYgFmiYj7xzHbyT5kVnsRvl8dC24V00udaiI0HToK+v7h7wil7Q7Gg0QYsaUloDGzOFjEaBt0B7CMrMCyZ+mJOFmMRgQ4Ajab0wUDTVSaGJUiAywBEuE9YHz2VZHA4GsliHIYlifz5qK+IesipkaQPFd+GcePrW3hITjXUjt4QyC5MhZR5shUdaKiN4oylfVqZDbTdlsowMSg2SGYnU7w9BV4hFKuD3Zo6mK3V4C9G4sDXKCu9IT+F5y7cd5EOzUw+KNKgSSTegpjMqW1teHY+nNC/YgYdioFUkMiuhKkTl6l44PhBNybI0ejjpg3vQ/kekqCZrbgWq9svQU8Q6XbIHHt/iY0/MvQhuyKITX8rdzvn1wysHmVIldrKqtk4fMargalWo18fqnuvVBOrlZ9a88eHzOyOqewwRVAbTTMxqjKgzpaYUzSVzMO17Y0cXrGBcK3uqJXJiGRwceqrAdJarKOJabO25g3E/p3ia77V1RWTQHE6c+FEhSFWWM2EkBW50dIk/0aH5cOxmdT8IWp1Fq7ny8GMXXAg0NJ5EnbQ0n6xjyIheRoAKlGbJZF0UO2WTeuR5SRmrVlvg8V/HoFs7o+mxY8eG45HjexBL8EOj6QQtUknVuD8EvtN5UtN1SVRHh3ac0LKcsLys1xrXb1yCLpR19XDg55R8bGV544gBXQ8R1mzLWQyNJyfZLPUS1VBUU/c9p2FaOzd2rEaDeK8sayq1X3/1j1a1XsLIklJRjzz94W/9brpiMUloanynZsoszxqSZqjJ3nDqpLgHpoCMJYvu5qv4VQ61SHZyDtPUtYy6PY2yclZRqaGs/pOP/ffZYFKZmmGQo63/y6//55//yE+WIktl1GOPPHT3PXequgWPRbKwTKksjL1ZLHKKZu5d3GrW21qvlVHVAw98U1zqbD/33MZSr1VropLt0J9evv7gV77wfe9454Xvfvf69IZxqiOUaeQ7jCrNpnYYy4ooNhsm4p+kPFNO7ZnjBYyvJxx0T1DE1emzt71w9QLLxrccX7FvDL3YUxtyu1NrGFZdMf1pWGZUw4C45niGV2UNFpbm6VnssZocB1PUMDLRCeIXL1yVVK0oktloZLPMnSunxISKmezxC48fW18RecUlexRDWDejgVslWSKxKsMLESgCSSVkSSQK/GQyKkqa1wzQv+One+FIo/mGqG4s9FCEOPcrJpNUIWLKzA0MVo7CJMgyjeylIODGau3G5ub1/nAfgsyoW5tbh7gay4pxPKUqFgJIIvPEEnhl23WzouzVl+uWAQsIAzELvIk7VSQZNbXSbIoM/HSObHcKJ+HTEGg2na3UFSQdDRUiyCPfI6vncibzU5ln1YYVVvnYmcDsklXv4/H5W85BwGZUeXgwaBr1pqCP90eCIA0m40iuGkut69ubTb01vjEUGbq73rSWtWtPbWY51WwsPfXES0nI6FKzqgKzBvQ1YdbBlLg9PICc+Av+ssw6AHxpaaXVbF+6dAlk1oMqCkMIQwA3zMlcrrEwZIhMMB8HAZSmoFuYBDL/f75BICAUxhOVsL6yigAEjOPDURicO3fuD/7gz37rD3/PaLdKmlLx03B6JaxHnGVMu0WWxCNcgZOwH0hZiFiyE+F0WkJ3gkdoIn0kSUJMJyCMIFVLQi1+lVAiJ8CeQkFTPNQHxHrFlQmdQacwUVWjFV/lmZzsx5RkqRf4ZCFUkoiSctdK82xv5f6NU3f2ljuKTjFlCtTNY95Q+ahKyD4GIy0XNKNLSSj9hIrQyLBIMuohyewUZJpTokexBR1WqRNHeQJfHIdBfHXcf/jCsz5X3Xv23LJu1SjWkrVKIF12pQhy41HbZF830CGZBUIONkVzVGJKiJPUNiFUsC1MK7C+TMnrYFDUZAVXWlUJWS2TKV7h0HlcAUwTXTJA3qhsheMSnoyRwwyT9RNoKRpEC+Gas1CGaKeEGBLCvtC2H3rfK+U8c6aHlcKp3WbFUaE9VUSu3tKavFJMA9zYrEz3ZjYvSgZsaxo2LF0TGJ7sbQiDiqvwbhCH8z5qd+Y1arWQyJ1Y1TUIq5zisiRGy80XABBdRpO5ZnReML6dIpdoJkN9VZQIjVLRsRe7a+2mZAiuPWtxYpVnuqmycSSJ+QyCItE7LSOl7OlelCZC2ojrORnzyMuyPxzpmoknvheLiioXwUE/1NRa3RARMcOJC22lidXAjVi4AoGTVcVNIiBQxXK27QoSsZJpnkmyOglsxFNETuTOJE6JknLnICG9FAKMGrx2WpWCzIi3nOAVJh4Hea6pyRSBI005io0SgYLwo2YcGJxa5q2EChvLCgSH77j1rPPzP/vrbFv6nd//+WR6vW42J1G80jEdN9ocJUM7W+w2VIXzoqAjFi+//ZbrL7xQa1gBHY68AG7P0oyXhtFsOl3pnYgPDxOJh3y5c9Eckk3/bXuW75HJt3UNdxnavaW1zclY8GjOEBMmIyvYR86ZxV7HpPxwd0RGlxlJ0dNCuLE7CrMK7sNoqj34NTKOosqqDlvmRw7ZCZyrskoxRHp2MJNEreTLKM5bRjsk23xOl5eXA7JhBNlIE6LK8zxgZJAHMid1GnW6yGVBIBMYE4rsFgnZolJRavNCoar6ZFJNbTGKlZMrplErfFLz0G5+mUPAKTQbs3zzwqWXKoY6c+bU3tb2qD8yrBo81mwYv+VVZ972+J7w9FbVbfGDiBL4/9qafK2jndf1nsFRUgbR65JpZ2xXNHeH+zAKkRvCmUlQkYIaRxlDC3M570fRIUGqQmu0m4cH4x/78McXb7tVIpu4sPZ0pklykYRiQTZ84cnZl2Sx1NbW7tbuEFGUxeHdd9wiSK10vofW7MpVrwwWTq7sPPX41b/8MqO0/v1z31aGlXpmw0u9VU594IXnfjBeesdK/tW1wm7LesQe2DbZSyMX9lx7aZnsQU3WMdFshLQKcoVssKNPwilvKIHrt9UGvOP+4NDSxa6pFBDtGsApazasmqT2dw6g82gAMJ8nRSaRHUQkpBtULxwk8lGZn1sCpJzOPKAZL0imoe3vbWua5MbpzsH+yaPr/f2tE8c3wMuj4XS1uTTwXInhD/f2lJ6Fr+uM1J/NOIGGRsElorj0vEAmZ4vTgW8XmrjeXbQEqaaqwBon9IsSKs2cTZzMDzMksiwjD8F/0+lUhfhlVIizOE0RHxxEkK66kQeVwRhS4MUSLZZxyuE+59udhlEqSlKjbiUBADwh+4SUJO4BlO1GPfHhfSo39Mb+oLZYh9nQNMOCEXKTGGiekqN/iCPJ6ThIS0PUBUGH0cgKKktzplJaptQw3Qg6IQYIoA7DqQeTA8KA7M410d6fFLNILTjXmRiLjaN33fL0tZcMW6x3wG5Ct3nP6tpiRcWtxloUlo2WAoAGrQKIYTxJLxo5Eg6PvN3uXrl87caNTXDwyZMnwa8syxQV2owYKSLaSJ8JWYgDtMRzfBdwPX+FTCfEKyDeKSCL5TqdDt4lK3soCt60t7Dwox/5x0+/9EJjsZeSvBMbuh5HQbfb3tzZF3lORo6bGqi3Pxw7jt9dWFRlBcgJ4wXQFqT5No2AxIrsJwL6x12B7Gl4vQxkAoVJqJVSkFJF5udcJrG8EtFxweWh7Q8THx9dUc1bu717V1bvW9u4dWlZVk1YTxQCdJrHMcCFh/9BKSpmtnWt1qrhvilI3MCZBpO+PXL7sRtlg+F0OBxTIjtNEAUpqPAgn6QlZF4Kq5pnhQtwFjmEhZ7SiiAKYMcE+UcVEMhk51+G7KpCyBOChcyZJZ2/gAOeayHkBU4l2zOQjhakdk3XIIM0JrF0A6YfFYKWEmCpFYWWpEThRKqisigLAn9GjmcXFJWRhJJs+Ic3igw1ROVkLwXSVjAzBQs/WZJdX262Hf3ed523GHFwuM83jeZCxx+OIEHMXrtZJxtbF4HXUnVT0qZusAXlaGgyWaRIw5LivkDUATnDj0VEIp4qmsyERsMMBgOwqYKEUdUwLYC5gHPEAaJNlMCjFBmMZLTAq0RBLSrgSMTQSgrqz52l9e6qJtGFT1VpNPUKWspLVkVyKHHJsaraUpqtrYMrR2qLgR3vFtN8FkmS0Gw2yUgwtEtRgC/JrLnCHu0mdKHSIPfcXWg0a5a1fbAzzsrEC+q6iSoPswQAnJdE7nGqkYRBxZDui4k7E1UlgqmmKUs0Nq9t83Q9S4z56CyRNhKnL3To3oIQOP50mrZXFyZ+dOPiPptklUjBiMMtqQolakJasXGW9ho6z2oT74ZcUT/0rp9ZOHnLb/3Wf+DiIcPRXJEeO3nqe89tZkLXHQdHuiZE5IE9WVKbZ0+JwezQMOtbw5EdAr1F3QwbDfm5YdSIj1WZHWRTtIO5qKVu3w7DhaLmm4adRcuCICusXWTTKnP3q4KjODla7ohhf9RTeh3LkNV4f1oApKIkW904dWP7cGtvv9GtS4pwBFCFQM5LhuHIWRMQDjJZ4pn5UsQPRLXTFKWOupsF9Is72V42WG+vICE930fNQ7LpJpllgFfiFCqwWuwuQh72D/bqdWs2g81lBY6VNBlkTOU8FE7gMknO5gx7fCVYXK4hUlG9/f5ep70KnPL8ydETZ67euJqVqaoqOzeuQ0U12m0oIS92fu7I7St//CLVbcRGJjkTysu/WS+/fLRekwXUugwTZ8eQpiNEZVWqYhn5icwrNc3KyWZSfBqV47F95MQpngN0lACuqtR1U3F85yc/8jFGFP7qrz9z3+tfsyIZyNyn9i43dXV1AQoENiClGe4Tf/DHf/OFr5w6ewvPQEXEUppdHR88//zzd5+7bd/uP/HM42/pHn15Ynw7oK6b/ge5+o/11no5/ZVrF3+u2n3Fuz58NRq+s3OGq8oBG+u4ATKRrKJ4RqJ025sEsacZGqQ1VD4IFhghcJGX+YhWJgVSxSVPqQpvCFxZ8FBCZJUosjLJD3f2yLwHjkVpOFWI2aK13IXdYTOKSUqVkyHmoI5d37VtR9VrQO2lpV6jZsz2Bt+9/GLBMwumubbY9ZPAVIxg6HIFK9VN25mmVczWyD6O3Xp74vpgtSylXTspEgLuZH0XndJUbrYXofG96RjOHPhCOpzjzPbDmqBQc4agJWEWOPvDPn4aeQdc4EWF5aSJ66LyCyZTDCEriVMWKkHlldyNI9cBXLZb3SQrx7ldVw1UQtOshUk8mU2AifCIk9l0vniaDiIvoaJ6qyEADdIq9RxakKO82t7bNXUVvAGoRdkLWQMur1oNPklV2BuR8aH16eLAnkmqUlDV5rXNxVYH1GK7jmLoQkHFTlbGTJj4i0c6y0eXIQwOd0Z8WjFKf235FW963T9/4dJDcTFZaJ9RpU5BzYDguJ+bHhRJAeUEBAfcPf/ci3h+++23yyKZuYI0FMix2WSy8U2KxbeQTcBY3Cu8JZ6DU/EWntwEbnxgOByCX9HWeBHQispEJQB4P/KT/xQEAOdAXBRD13RDVSREz2A0xG8Zml6rWcQAxcSEQQEgHaGPiYMl55DCTJNJxWRvorQqmhrZVj1M1Zy8m5K1NqnLpD3GMnhllHv9eARsTyNalOu3rnXfsn7q+06cPrXQEUWQXUmRk0NoKRpQcUaFGZWUsCdpkIEzkyS9+tKgz/ZDOr5+ZXd7Nr4RHCZgrJxKKwo8r2qMoVv+LNRYMhSdMWWpiTXESZjBgOuqSrrLSwr/Uznai0NG4OEvSUXB5acF2cSYI30k5AgeiJoU2TUf2YFsEsgha/hfBrxCEBNHQb4IFBIZAgQ82f6BUaAdQLMc31HqTUMDNrZW2yfXVhqS4MZu2VR5J8F3K1yiRJOBbfHLUEpczMVonZJMCyWtX+EefvAHFtv6WlKJ27P9Ix31dK3x3LW9p6ZO3WLXO21LZFRFjPLUAe9qDTqjWZP3yTKkGK2La9q2jWLARy6qsLjK5u5eXGSoQthEXZaAp/00T6GPiGfHL5IH2gl0CN4sUxFqIy9ihgZSsH7gsQJMJHfMMNjS40QaBCTohj3zeTvhRCGREshJo77kZchYZrzbz3XwliNwjCLzFUy9wLabNRjf8Wigd5dol9++NoyoylBEk0y+QKszhVLf39qpaxqiQJAFH46hypd6i32f9oH3TAkD7Psu9E4OXcALNJ8pjDna9pyQCVlu4DioVplTemIFbUoVAvS7LEdxxBmNu/T6ESfhjI1WMRt/+W//bEML7zumD2BKyf4DC+N8fzocvOqud7z3PT/+yf/9P53hpZyLNEGipfZ44N528oQ/mw38mJIVZzoqZbdp5k2lRjPuLXfLblBeeCZDE/jTVG3V+/2dd79NFZv+n/7B1pr2hsX1Yw/uPXN389jSsZNfevrhH7jzZbuXr/ztC4+lDGPwEl+m3bqwulbf3d0N7bQuah1dnYWMaVr7B33TagZRLKgybGOzWXecEQg2Ifs3k2yfL7ShUCFwK5QIfKidblF3n7mRZfQL0zMDZbHB+khdtCkZxZlDyRzo6O3NLUU2FrtLjVr9ueefNgzNsgxRRE25rhdevTr0bE6imwzA1axO37baa0CG+kCQEKIsZ+xpVGb0sWPH1hfvlsmhsLRtTw1VQ8LA9KRlUai9ux75O+0vPlPccZJ1kb1ReLit3Nr5zKvvGRUJLyhyLBRxFZUpxSLE/KzU87wSecnUdLqi8iRPENZJwUO65XxRki1WyAFrXB6lzs/8zC/+wk//09/75J+snj/9wTe+ZW9/h1nQfuWXfuk//NLH+mOiUvd2D8xGw2y1IAiuXbkq8uyRI4u7O/tPP/Pim7//BzhZfeyZZxRJRcYeO7Gwefnq+ZVjb7/rDVnCHGZexIfD0e6Pvv37P/XlL9yYjgRYC7IjdenmvkQzcg5U4TmV43WhpCu4N1M3WIppMqaTOcsrbSbzk9SjNOhyuopCdzZFhidhvHN9W2R5TVcyMtkyl3lhOBk2ejUOQR4GWZgsWuTU28Op5wSubkEAKyk5H7qkkRdUtbc7AtSurCzpitztdfrTMZRog1MPx4edteWUrkSdg6xJs5hleN20YqdKHF8oqeVWBzjiJRHp6A58oZLRFEB3S9c832FFfn82sEP33MYa5Dh8cxBnThDt7Q41RWMqpnekhvipN0lNSooYJqGuqxVV8glvQ1iO3ZphWoZmGDpYIfLjmK1MWY2mzvJCz3ZheBJkMWEdOBeWrPqLy7hgCjIWXPGhE81m8TAKpiiMZ59aW+zoiqopjuePnMKbzXqQfoIEpeJHLpnPrCs7HumVGQ0ngOk7zt925dIFYKhZM3OYKkWNeMpaaRk1LRiOWTs3KHkQjQ1t+c2v+ycC27y6+bRqKqpipVlIjhOZ9zoCJAnKkyNBrcPDw8vXL+H6GxsbEE+oD44leIiwz8Gx8/5e/IGHmX+XdAjT80PfkFBzhi3wBH+hXdI073RIpZGvlGQeDCz7Qw899Bu//QeKrgua4nmOKkow9zC7mqkFEZlgVWRkVSEkES4AxgSGJwn5lXqjFYRxVlau54kimbcra0g2cgqdR24k12iRFnmbbIkYT/xg4IRUSB2xOm89fuwHbjtx/63HGValTCWNUn4a0hDT7jh1Rs7B7tP9cmcyujjc2/LGgyRwshQEAVYiO0rSuSVSKoie4nqKdmLteADAdWZ3rS4B3i9eh7Am55gxAu0xgeYrDIo5P5kHX4ZzJ+gkCIVP9g/hZDFDECMIWB6sCntQkQMCMmJhyT6DJQrCsWQUPMrIZDGiQaGMwY8o3M3+A4qDcAcqJFWRMBVAIcjIJsAxMB7/p3mgBbj2++67762veoUsCnkWIO9oBmqehx8hu+3Mh2zZMr7ZjqBYIjRAsR/5wG2VzzhhShvVeoM/amoxxz9yeBgFzNmNdYUthoM92dSdKAYLKqIeQMcwDK5GmpaioIdwm2RDakWDgx677tghh4RARWmSxLPAFLLeH3FGth4j1UPqAV7nYH88m0RFDtKkoaRwGcRQu2vSZbAsGTBPU98FRuO9PIxraSWw0liYdJY6eSxWkm67ewZPI68pkyO7J2QZ6X4mNkQ3dBWUMHEpneWccRCXYh5VJj5osJzFJYXsjEaaSEYTkCqoktlkbOpabq3yIuf6duA6VZYCqhiBnIZW10WNawhV7akL12+MZqgcXWs4M3uBk199333f/d7jRkPIvR1Lav273//bb48HX/vS18y4otJ8c+uywTqvv/34xvLRT33jkeHoBVphvFHw6pe//c1vf89f/fkfXXnq742aNE3LTmPp7PJG5Q9Hk8GV8ay3djzyfMi0Tps3JKUsd257Jbu/525ebC72bh1Mh0iMfhq/9TX1ePjkl56ZKtKZ9517458+8dX71s/yCfOUd/iqjXN7z1z5Uv+KLuhU5mlStVCzFFl3gjDJw5qic4UwtWe333bX9a1t3TDQlOAwpDg0aZ6TqRloYmI4aBr6GkkNEKTJ8SJUUmmMaNSbEhUW8SQw5IQW62hVfBJfwQOogfzHd6uCCoNUl0GrYpwATlw0DSHPkvMTDz7M1FqRR5YHKBYnaBRinxx4S3bSIlMn3vue9wPuOVGkSg4pCYVJjndKc0bgiHBEDBWU+7P/RL78FK91EtsX7BRaVu40/9sdG2ODNRRy6EAoClZBS36YW3CIxBDgkYJ0mVKSBElS8hIh5M93+g4r2s9yIcupKEkeeODJ7z708M/90Ie+8fjD99x/36/+638ruP5L3/z7X/nN/7Yr1mDN0yR56KHvvut974LA+vIXv/DaV736ba9986MvPPP7f/6nH/jAByY7B5eeeOr06ZOtxYV3vO/H/9N//tiHfuo9vaMLs8HAqpgLF1+4sH15SV5xJK7wsrba1Bc6fEVbcFINneESmqMYqQgzO0pmVR6TNVcMJYvHQJwiUwhpGIdOQRWapgUT15vFB4Oh58LsGiTlZQ4fKkUGHpItsrVedzQesAIPLPAmPlMw46Gt1rQM1ZAXDaMOHzmaDd3IQ6It1xoqpDfHQuMrPFmtqNRNz7d5Vad1lSxsg4f14DWtPCmdQy/1Pa6saqpKMVXBMfv2VIee4nnbDXWjgUYKw3DqjcMqaCw3IWpU3Tgcjae2V2V06Cctq9WoNfUWV+bZdNY3DZ2MGCJ3SjFLyGlXsRNUWdVo1MyGTo4QGI66zdaR2mqZZLPBKEMsySIlcMPxCPesko0tC6ttsAp7dW+bE5Td7T3LqCVesTcb85qyutxbb9XgSX3HdZEIANk0lytqqV5Dvocw46ZUKWROb6PR2t/fN2s11IPj2Y2mhbABXlMarXXIvA02ptA4HCKSpcMgectrfmmtd7vt7kMMwZ4msc3zbJoQ4L6JeMgINNbVq1evXLlyx113AntQM3gRpJlAfTNkwcXNNTrkRbJROv4Q1gR3JmDFeRcx3sWL+It/In1wnyShQFjFfH+5ksJtf/vb3/67Bx5bXFkm6qpRQ3UlgY+kljUZMW/bLmQKUkcho8MimLooszjKQLpkbpUgOa4vyIrn+/gdFdEoEe3CVhRhYqaCmXFdt6yEO46sff+JE29cOX7u3FnmyBLl+tTeKHcOo82Dy8+/+Nzh9rPD4cX+9CCrBlReUoFMsXVZbCtqTxJbPN/EnXPCSlxGgiTkRSfJoBaFO86Jp49SPCuqxv6Dj77wwHdmUewxMqvqbhGUChVlXAbRwrMVmetIA0cSjsoQrfCxHJeS7irCr0l6c8sfWmPJdC2UsQKHku3jCKblaW7Nxzch0as0R9LhfwLNSnASdILXYZEVmgMckMMMcRnUtxjogkolpPIPUucgj9/0tne96s5XQ/9Bo6BdwDq4ckXdPMSQRrvjfnAzIHW8W2Q5/f73316Nxq2aklAldExHN7u9WqVRm7tOHHnr3a43Hi602jkrXBz0R2lsMSK0gyyTAR40LmICor6GcAwcIJjVbM2TyCWr6HhytNaAbFvIkG32yQNtR2bGN5vNMiv7B06SF4LEum7oO6WiQDgJNDVe0utBklO8mnmlJMjudLKiaAs1YyR7opoXAWt0j13ZfskUs6be8YMJwwlpVs28YOp6FMtxoqSRZT/USq/m2t7gIMoCuiaTXUQ40ourlGmSRiEoFuLDqqn4bUuT6xvnZ3EwmkHo5RJFxUEAxhV1ufSyItZuv+3+h558yi9pxSJT9TQF2E/d1lt6aPMaJYkLKfXM2DVPnKht7b544D96efNYe/ETv/sfT97S/cQf/Z8X9oavP/cyYXTp8uSGYgm7OzdUw1Q5jUq5Yr67E+tOm5pWMGLJVnEw5iX44jrtJpJMF4lSFVJCzeASau3Fd3/wTRJb/72/+szl/WrmT99ztCcF4yv09FTzzCycBv3h2fW1h3cvnuws1ijuUWe3pZl0xmdclJV07LNkHh6fsKpk+wgIXxLVrCBAEGdhkSHVOY7lKQA62WKGDCzEcYg2U1QJ4VXSoiLifsii5jBOKzSPoEDcFHD70ODzXdegpW7CCv4qkoT6BW8j0A1D8QMnCCLLrMF1hKmnkwHyiiznVSTEdVJmMJQp+Fri7Jn30z/5S6urywxHObMkKkOO52/O/iCHwYmin8VKzeSDXH/b91OR7737p8rl29lWhzvWopapiGb+5N/8+9yKYjNX3JBs+ihLvJ93OY7kHkuBUVB1skr2fDrYH0gS0kBRZJYqo6Mb53WtDYqlKWF3e3brytFhHl7ZuXH+zOmdZ198zclbP/21L70Y+Aove7aja9L520/dcu70zubWcL+/1F79wgNfR7796Pt+sD8aCG2Nlrk//cM/vPTg3vrR1X/80x+h2ZBlYgCuYC3QksVKPgXJbyKdaSYOsyoOC19jmIwne/ySWYtFKVRcGRXRNNAlLRFYIDFPMRrDu7YT0VQQFu7QK2Y2WZCHKJGJH2c16eLeJiVz3aXFJbOWTBy2KmFQRMNwZx5BJDfTW5oTu2imtlZHswWpf23rWqveW2w1yPqfshQj2uIUdam5S/lUOBVk49pwMnO9nlbLITqbjUl/TCcpDJakGRPHJtMa3FlZRksLCyzlDsZus7My2B/7jl9v1tbObExCiDRft8ztg13wAV9V68srqiojNnYG4zjxmk0tiUIAp6V1t67BdpasyYqke1yMstjqmFHgRLa7sbB0q7QCEweOGbt2xlJ2FCDlCaKBmZjcqqv92WhCzh0k6wZlURpM+0atbtXb0G6Tg0HuJ7qky5Je0rOba4fqBulK5QQW7h/5zrnzNUYVPfRsOwvWTh41m4br2Wyl2+n44rUXarJ1tLaa2FEhFCET14WNt732X4QBRORh6pfwBnnqUYUFakGmzFGemM7p/HHbnXcMB2P8M05CuHPf9/FTcHMkZea9fPBbuCUC2XOKJTHPEaTGc7yL14lXQcLGMfh17o8JJRMcp9lOZ+Frf/eNGweTM2fPPvfCs29+yxtDz7300gXY+yAMaYjYKEKKg93xqAP4VCXwPDg+/ChSOMtLw7CE+flI/nyoW9JVKNMyTkcxbP90rbPynttf+Usvf6XVW+SadcqZVFs7s829h569/N1r15/q7+xW4bAEodJdQVjQxBVdRtItMqLCiGTXQYqDNvIhadM4KfIBm5aZOkkDhnLPdFfe8I73Ccu9Mg+f+tuvPPnk07thUK2taefOhchPpH+BzyUwndBSRZzSWSVyfA5DDXWWhsjHMsrJyW+85IUBLXCCLKV5gooC25Als0S1sCBa0hx4Nh8ap8nMUKYg20OTqQ9xmlDkEABiSNm0oDNISsKalRtwMruqKceT7LgqhRwtHD1255vfLnk2Wo04xvnyHkhePKHJXpQyLg4MQevc5Fr6gx+6p8nD5EFuiGOngNBZ7pk8H+3TiVWxK6pFGlvkr4+HQZDR4BhVLfIUHCOTEXjSOw9LUas1igrqm4cmIpvvuG6aREBPcjIrWURVEQcvkBX3QDnH9xDBR9dWvQAITwkKMxq7h3sByyj4KcUsOqoeRokkad72ZHF53Q3dhiyZHBWJqSD6rpc4pSVKrEy7thsorADsLinarJFD/COQLV12u103i/MqJpv3emLiZbLOKALP5jyCW5cU4A50XEpBhiAPQoGbz0do1CpFGY/HkDYqcUtpmMVhzk9dvtM7AXceBzHAVzW0KJ3JlbYhiftcFGX5fb1bt+SVmc18JDcGQvjo+fq7T9y6caKBPMtfGv2PvWd+6OR9Szr9S7/+b1WyhUBWb3RMyXAcb8okOq8JDKSwoxgdnhJrIu8Hs1KRkPEAmMBHPShllfpx5Sb829/9Xv357/Cfeuk7p4+795088tDVy898a/e4p1srw2EglhmjkFF3kBXPi07gDKeTsxtHECmQLNBtMsuSkxnKglR8ZptGE4YDz2p1LYo8kZMts6HJYhB6gAOo/ZuZvLSybJomFTOzcGA2NW82g6RsNZp2MM34xJtBERKthXgSWGIC8ByIIMpip9M9ODhAJhumAnUP44Jybt/YZnmRbJwty2dObzBsubm71VtdjqN8f3eGL9Zr3X/78d9yXAAC/KVe8Mj9AlEEoOFoJFsOJSvrivzQt8Qf/Si1dqL8+udCyM88wxsPPPbEG19xl0gFm//mVxuF+4fSzq4hL/nGZBpXwshqNKFKZ96MHObLVFFE7kc1dIleajdbdBl98XPfNsDepqjrmi42SUrrqpRTh4N+IDF1UUcZiSYoGGDnsWMbUep5oXPf3fcd7hz6s2waesdPn6pZFkxSmCZkb0kvDarDpfWNMQUoCeN8VuBVv8yi0lHGYpCQpeU8NXHGdJYhoa5fv87ILZ5lsgi2ipwXCSldZSWB42CXkXFfdS6vnND3WOoQJDN02UOq1m1Dn4DRa82GX6TffvThU7efX1luO3uDYhqQ7bpcVzOs5cXFg81drmR4Uzic9S1T7xrNwPF98mNRTaznfBlDokQF4+Q6p/BoazFvKkxR8E9vHlzfObhlYXml2yETr0D/ghLEkWhotVYNaLK7tblQb06GgzIXRV3ZGewITHV0dRV2qZLYkIJjbu0N9je3N2VR6NSstZXlme888czTomwtLfcQQMNh/9SpW65f3Xvh+Su9hVVRq0zFgE8YTMeqpfJlqabMWq2THwxhuRKEGMMgxwGyYMrRcLiw0l3sNAJ32u50Lm/tGo1mkkfAk0qZ87Qfje0ZJwpmzRJpOYlysfJwHUZkdVVbXVzKk3S/f9hst7ZeuBT7Qafbc9PI6LZohQ0Cj4hyLxMUGQzBlhTQXSOTYrh6s+5OxZ1rcZnlDJPCf4Ni8U4WiyxFIB6kiDhWdQ0JdebMmcFgQGbz0khtIQx9JGlMjmONDd0qC7JqluA1Gdkj0EwAHAA9X/oImMWl5hckS3pAFSI5gBbkQUYfSwqszDUb3b/8y0/5EbW4ujyaDG+79dyjjzzszqaqZSAvOZr4sPku2TlSCe4Z/7AsC+oW/8Q9kPlqnFCvN6OYTBcCd8wGo/1Jn5LpN5+58+df/477X/5yZrlJ97380ad2n/ze5y49+tmdS5tBlUKdSvSaqhzn9XOC3oEDQRVVpR9HTh6HfhYwzIxlphyDGo9YjmxMW1U62Dtm4LXukIzuwWzxVeekc0d2H37mW1//3NRQzXvuNU6dfH7zxv5gSIHtkjJOfHL6Os1lsDwl3CC4MVYhPaWArLshx18RDAeAAP9RV0XMqSqsONiHCIj57GLIx4qjyITqjILtZyDCBEmERwfK8eTUXjKmerMVUFFpQSpKSerbwTQYj2tXr/+gUX/d+tog9pbuvQsaAt/lVZWVpYxlE1APiLqkVNjjLIvShOU5GBrSgq952Ua7oTFZmAeRImkFS9XaiiQWrFnb3N6q1+s0wwGJ8pxsmE2WbKFq8sTUYK3JUjC0d5wXFNmngBIF1fcijWydkyCA0ixUdRXKbC7BAJJ8mKSsKEFTh3Fk6hqcEGx8c6EehNlLzx1mKakURuUSe9Ks601F5u0oLatSF3RDpe2gKJNWk/KYImIXZbJ573CQepFDapCjKkOVoXVMVdAVML23X4iMKlGZmA1zkacFiwYKGUVrZO/JZCQcmiY1alaKv+S8X0/GpUTOWltzgjAN4R38ikmR2x1jMSyskVelsS9BoJkIQTeuJjErKYrSVBtZ4cMm5qmY50UoDs2ooejU4toimno2dtBWUcolubZ6ZHHcPxAgLxDQil6zmumof7h3WVLUWGNyLmgLglEYXsBFXOnmfRgChATkkFgZVKImWenGo4JP5XKQZouS0olq3t7UPrV0S7dJF5OY4kuT4SYqq/qconcHCb1KNVJFdspZXemQmeWsR5QbAC+jZDIVH80KtU4yl6JTsr4iSFVJD0qyaUtJzngmgprlyTHanueR0Ys8yWKyoGK+Jg2yGLGYQDm5rovgVmUyhZL41vmge5QGSGBcwfaQXARrOFb2/ZhnQ54nxclSX5Zo0HlBCTSrptlAUzq2O+V54ad/4t8AmKLcFjizIn1gVJrnEi8VQAOWRntLhqD82q8Jf/NJT9tgfv0T43vI2oUHHnnxx977ocubT1N8Ivz7P0w/863r//T+7xwxWp4ihFypgDHRZir0JsCRLiuQRJUzPOR279QzT3731//LL7TMhXvueDVDkfRyqJFUMEESGxUAvRjmMcdwXpFLKWxVBS07dkYll4OqBV5ZXTry5PWndIqr0hwuBtSoUmR0TWiaS50WJLKIapNgnBWksqjSoAwK0d6tpTSReshVGBrYBbSPJAvNem0w3He9GSwgJ/FeBJ3tm6IAYcKW5Gz9JPX33QEjyNtXdpBCgsqHeVLv1mYe9Gc0DnzVqk12XxISpq3WoV1GM7vRaNmH/dyPco4FvTAau9xbPLixQ3bYkQWjU7dU6cAboGJzJzIlK6MY8Phqqy7xuuOkD13bGtn+nStHlxcauZAHk3EldHi+WF1psnQyHg4lXgMTvftdH3jZvR/86y99+jc+8SuvfOUtC5Y4mwycNFGaLZ2lDoajOE95loMp39vb89MUHLkomlPHFiVFN2uAt6vXt7I8P3r0uBv1FV7xvZSXZV7k4Qn5adwTaidvXe2PhofDAW+oXp6AceDpu42WuVZnskRkqGa91R/ZcZY7wUxRgXO1PIzBkazC8A15f3oQeCFkh6QqK62umNJo44Zm8Zoci8zWuD/zfACzLgC42Eqgp9NxRvotuKEzsKRG5pHJm2tHF6M8BKwLrOJOsvGg0qQ2VALFsLJqxGlIcYlSKkA5gvI8v7+/v7y6cpMpUXzwIumWlSTPC5rtzr/82C9/5lN/9b2HvinCN5D5TaQ3GPl1cwEPMgsv4i+ez3uLKQK50L6qRkzv/MwA0mfOCJ32wh/+4R9RrLayvrp/uLew0Ll++RI4QzF1P040QcKHWZ7NsgS5VZFzryG3cyh8clH8agGtXHK8jIJrunkpmtb88h+/4k0//b4fWjyxSjFF+uy1/c///See/fzXdjevwvLy0pqonNK1s4J8JGP1MpklqV1W/SQbMYyjqa4iMIaatWqCKnOaRgkcHCRkAW4DRG8UfM/QR3nUCejVFzaPnqyvnzv+0H//62/q+fIb39SX1Ccefco/2E1KzyuSimObvVWl4sOpOw6DhbMn1k+fkVlRZwSa5uHowEMgIdRqr9PmWDaNopWmygvs1J4i0tCIECVIahTT9WzUWJyQ7nd8Hi0SeAFgSvDJ/C+OZ8CLDIANlS6SRT6WEcnNNa6+7A1mxdNP/+LLX7lOV1/9uy/dSMEzoiHxNUFqKHLb0BdqNU1VqA4cHJkpxYhkghi4lv6ht55CTUMJAhlxF5xAw3OQeXoNzXEcRIKima4fN+sWncP1haKA9kZLCF4QQg4IHDkdVhIFKskg8BE/ZZXhalmBJxQ4NQFJQmQUMe4b5aFZngwK8wIwfzwsBJFtdRiR059/epbTAm8kSiRLGh9GrixypqzmcdSq6SxTRtNBVVpmTyn8caY1pXoj291Ma3pmu2CLmx3RDFsgpOFN8LygWauGDJP3dmxF0gFvOdlPVQsKz3VC02oQ6cdWcR50FyzXm6ia5E3idns146ppZuN1jqyjgCRQeku3WLUjiEbwMS8ySCXPjRmZNTQ9cKbXLl8JfLfVaoFxfT9McgcNAyBFqYGbaFq0GuRqmh+aRg0xDalkGnU47/FoCuPHyexkNJAEoWZpHM14rn1zbmHDUPYODsjUEstERkG0aEBu0qNVkHH8PBZF3jA0fDSJSeEVOdEUFcUe9KM0lxdWlowGH+RjJeOKiEyfplU3Z9C4t3aap9MoNGsdqpQZRo3TDAoPFU6Tblg5yoYoCG4PfxngbBgqCjxuRAsi4d0S9oUs0RM4HrSNMFUEcvQCGa2BRCKrsAHa86FZlnRnoRJQePxF9pJ7QORSEQqIekBZSD9zUZBtSWDZof2zjKrI7srnz59H65BDGiDIytjILI+PZSoJc1HiJF8NF3hFfs8P5ofXYrlefOTj5nte+fQjmz/78V+E3f61P/mj1Qa38/F/3vmjT0d/9eUb7TZIKSi9Oi3DukdRVhYUT7r5K4gHBPBSw/jcZz/zG7/x3245f+ZNb3/TPa+4F7fxxGOPT2ej5dUlVDsacTSdyII8Htlg2QoqmBdQIlkyqhzl4WezUc3S6cQ8HGxJEiwT5fhOkVlBBPoaBE6Rp2EK31okqFU0lqbXp1O7rloze6SopFZwG0QmsgzHMRn0IB4sCxzmOZ3nJECoRHZ9QGORsToZNpoiB86q+BpZQbvMS5WsMEmSsbSSREm7WctzH8WDUkYKA+XJMUhpOpyMyRcEVVJoXVnY2n3ej6YL3ZWC7kM602TGRhEmkH8wIeQ4cYhwRO9kOhoPo2E/0E2zs6DtHVxVdYWhJa8IeJqyx31TYOv4JVbc3h589Of+5XHxtj/91P/aL7cjPXfycDbzVE5UWF5W2lTFOlNnvglPHIcOmR7HcqVohn4gCXzgeVNn1gJECqQiwiATZQF2KvID2Jal1qLOa12rMx5d91GNZY5sD6IQX4QF6XW7sxnpYG922ts7OyVFo9RoI+D5wXiMn681TRQKKDEd2wvNdqNe1yviAr3EgeFSLGP3sE/DxElqkboCxaRRLOhaQpfOzDVpgYtzx6NWe+049EqWTzkpKUqy8rgInBG/v8cbequiffgtqLe8LCpGLUsfmc5z5FQJhFCv14NwQ/vSCVWSGT6CmtAjJ2gkfP380b2tzcPDQ0khvTslVWR5SkYB56dIpWSI8R/6ikGFyDs8xzX1mpmnZBppHEGzCmXFtprd//mbv1VfXFpeX7u6dQPuqGEYdJneuHYNmctREFY0bqBIUioDIBdOEpYcUyZBJlAQsgorJRw9STJq6PIK85vv+NCPvPtD8qkj2dZO/sWH/virn/5fO8/MCMmLxxq186p+vuBWC7qIgu3MHfPlVdZKND7r1sqFeqEpHHKM5rmCGk373tSO575lNgMLp0tr62CgySCl67TZbBeULOxe/3i78ZYjt/yPp59+8cRqlCQXr1wdzsiO4goUKMMZita55Val2dgcHBw/eerkkWOPP/wQ0sGwdI2ujPlsEqDs7XfdOZ05l29cC6NIpOGjMsBXgiCRuGarPptMPc8VRNL5CgRVZRkyBR4etliR5NHhNbJEL6Yef/DRWejRMiNSRYNi2rzp5wXfUZfOnnJt/wPNpdsarc+J2UWGKvyomATlzK+ckAxIOz4IrxtEpizXeL4hir26aRkK/cNvPwPgABrCYwsSREHRXmi4gVc403a7hUyrWNYJYkGUORiINJJ0BZ51PJuitgEFpCMoB7ki6yieoziGHKegSJLvhWmKmGCmDshALEBOELqGjrrwwwi6HagzGpNtX6w6PxsHly+OF1ePUkI8GEYqRa1ZJp3EM3eiGLKmS1HsE4FIw/jaTOawC8e7G0d3nnjwMBgtLh4DFiN5kjTUFZHHDfCia7vg1xS8zmujYcoLBrQbcIuulLoO58zESeX6xK5pGhwHh+8ivtMkqojXzaOinHlOq1GPwnACcys140RIEAs60pK4qppRr2jAHzkOaDadEFGpqPDEZHyPJQshWJ705xBZRFiUPCGz5yQeIU7RRVVlNAM+Y1F7B7vX7Cl8HisJuHk+SaByFLA/ANy2yQmR4DEgHTn/RFMACrO40jXoQ+RcwJY5g2yEhqURC4u423G/Dx9PpktXEeTL1LYDoft9b3jnlz7/aVGc1GuqxDbyyFf1JCGdoE0UrYQ1zgokc1kIK8tHcnoJeQvmm0ctWaMJMwpkB9+S3J4ve0e2y6KIJyzNJDzRWCgsKhOlIyWdPyjSnVMC6XCpZL67TTE/4A/iHLoBYQ0q1RF/0OYF5DkTBtBzpH/Mnk3ve9nLgFM3p9mj+vAbIZtJbJVRApVSbIPRLm+xP/1TZKfyip2+7v3dn//g7/7vz97/hle/8NgzbNN49xvvfeS1bxG+9z3qq5/zLVOIoRIY5DjuBK0BRK6YCvEQRh5+8TvffeD3f+8Tb33rm5I83Dh51GrVszTe39mVNfnk6RNBFISR3+p0Ajd4+OHvnTxxWjNEcHMcp9BJmzd2gRonjm9sbV8vPabTOLK/v207YNyuCIfOUWlS1WUhDTMoKTLNguZd14a5QTuytGZ75PC4BGDnRagY2CNBQo0XwAUOijBPobiRUHSVR2HA6jraglCsLCdhkiUpObyFZce+q5GUJDvjF2VuWQYkHaJOE9BiZPEAKBxaEPUM0Ys8pXJaVjiOruuWiJYlZzTLMctILalWodGoiuyWyCMkYs92AF71miaKKqw3EGA6G/MSU6vrcRJUhTSaDBd6LTxnyVyLKsioqR2suXpjSfeq2eZoU202BBmsfJhEcUyPDw76uDfdUC1TEXiayDhRmRax73oFci8MocR4URiTrTYc3CPypqRLCM7jR4+FXghiePH5l3J1Pn+YpmuGCWLXRbFdr4euE4dkE0Ry8mUQzDeqJUWGGIrRCgQHKHAwCtKwGgwikKI7lIoYm7kz0KAbBcOJs3HkOCuI+6ORISpkJTRTgtvRFhpJSHgaMfHJTkNpUsZpvr6+LonU9SsX8rzhTC0AIctFUAxklAShXSD9SQcRSG00GjWbTTQWrCKJed1sdNpbuzsvXbh0abCrh+WEy++9865zi8fgt9DYZIPuOaHOU6bg/mE6MZlPTDJuvkMFnpu1huc7oGG8iaguC6bWbP6v3/ztlbX1W8+dh+53Z/Zid8EOnKE3ZUVOLciwboT7g5Uqc6gBmeITL5jSGR8wwKjN0qZnYcVWv/3BH//oR345YgP5O488+bXP/+Zj3/xiHDsCc0xR32A07qhSK+PooNxMw6uWetCpp6qpas28R1ZjezMnDRJnYk8HEyiniCgVk/hCga81yEEsd99998ba+vPPPhek09QfP/zQY42Vo69uNH6cEWOB/o/UZOzN72rQ1zhRkyVZVSC5RFVBxvgQ33fd8bJXvuLyixc21taiLB1MxlVRDQaDY8eOAZZ39/dArmRDUMNM3KDdbgeRj8oEUEO/KqIAbJqNJ8gaVCcqEyFGTGBMNs3e6LX9nf6FJ547nIxMSy+9YK3ZFHkuiYPpxJObhry6RGn69+uN1y6ufTqY7nPkMAFAJSfJED45UBg2OctHMJdIz/EsG0zzqV35If3216+BZfIcn8hVVfFjVzeAn0IXLl9XQ8+FAyxZaeQ6ED6gYU6RYFIhFkCcIAAWTme+6WhRZfBVeRIgBFRBmi+cT0G0NK0leQL3AU2KaEB0Ij7gg6FOWEEeOrOFxcXtrX1yOC4n9CejLFOXIaTDSMclYDakSpRF354NzaJGiV2L7+/shdLaK17/zse+/IU4nRQKK8oqwCRNI3i81A/bZltipYKOh9ORZran0xIpk6Q+ItjSm2s9zXOTmMys0bO0kmQhCLwoCo4eXaHF7HC8A+lZM9banRNOlMZl3m5oRclBUOYUAjOMYgdiGa5rlhyiwchegAit+WAGkZk07aUeGDGdj7FDRhM4IOlBNv2ab3GJrBNotAlLDh2Eo1JpQmPgJjQYEAE6AFiGKmqLS6gl/BbqEBcCjALZwziAkkG7kuSlaQlYIsr0/OA5yeBAGkAu+GdZhUFPPTLYw+sFc+rUbV/60hc4CZZccdxcN2En+jq/ygtSRRWgFhV1TYi/6jQ7JbdSIdFpTlVqhtGsKFAv55Ije0saRSXj+TzpjSAP6EiyKh03M++wIigAFYN/Ak0gIYDgiH5YbcAKPn14MICTWFjowG/JsmIY+nDYR/1AaBp6nWyLSOZYkXGUe++7p8Sd4dMQIzxFdicrIcEJsiZwyGKhfv5r+X/8d3K3B1k36J3Rf/dXsoLWWOpP//gLPG9+6B+9+ksf/YVFU85+9P0Q7UZMh7kL7wBig7558qmHk8xl2IRmY9sZO6GwuNAti1RU+SiP0iI1dRWKJ0kNL3ChiiiGnG/B0CwMDeKckUhLAStFQRmMxmj0U6eO285wuXnyYHeGmhkNDsoqOnKq5sdDnq2Hk36eMFUi9w8dQ62pmhjFNoQYlRL1DeK3Z4EqW4BwwEFF5SAAGH4IapguQSRuFaIvSxlGZRzPg0aR5hspAxcElhykkQaTOK2sWms8HYTxTNNlKMid7QO4zF53IfT8wCFdKRtr6/1+H3aKUmRBpAIfqRyjgmVZjTIblh7ICN8DZnWcGQqI1oH1QftahZxTUHg0WZ3PqmjKpHBUjampnaKi4zw1LRW3iuBUVJOT4LdRzzFXZq1anWdFXauB2kE4ki6jcnDzZLGhAOPOIwUQ8vA1Ek+29acqMvRI2KVIIThMVvNCj6yTLhLkzsyxp3DEXiBqEq6jmZqsSuPJwJ6OmnUT3J/yHq49AuZWxIKjpGR0g2wrSA4RMmpkB/WjG8c0WYMujKNAYEkMA42AHsgWXpRs10PEQo5zRQU+PBwdBFlAhviqrIgSS5EoJFUY8yVlkV4xqz/wylKyVje+/OXnABH1mli3GiTZKUC2hiYieQHMHY2OHz2aJGSm/VJvEQr+W1/+zoOPPZnjN5hSiakUwjKncpV91WtfpyKfJbHb7SLksyKP01RgydoNfBfJRSQqSS6SF1w5n7NDkWEyvMiTw6K4P/rd3+dq6kpv+cZLl+hiPicWH6YoWZZKtgrztMoq/JucNE7TGdJhfjWyuCJBldP/4f0f/thHPpa3WOqrn/3CJz/33y8/+VgVt3TlLk58o1xbqfhJGu/FVF+jDjtKtd7L4aH9LA+rfn8IiHBmM5QXbA1cqtVqG0ePDEcjpirXTh6rrfRayz2IqpeeenbrhYtcXrU7jUuja9ODkVWZRxearz27dmA7f3uwPz+VpcjSRJP4uqGvdNoyw0xH4wuHg4istCZrjXq9XqfXO33H7WardenyJvh1qde7fv06CmVY1u23384JPFtUjz7+2Gg6Broe7u3CljBlNdzfh0ZHzhaIWFS0IvOSvLC0eOzoicFo+Ne/90cgQlHmIQDXrAYfF7PJhOKShe7aKAquB8GJ2+96e611X7PzZSoa4cdQvXMbQGZ+E/dQIbR4QYVUBfcysgCPkgFK33p/Dz+FoMQPg29Q54470TS117FEhFdBxJQbJVFJ67U6ohapiSZH0moqWY8BWMVvIOgZgYUZh+HKyDIeWpeVLMrJ+tmEBYHB0ePiSQ4XlANZGLIAIymFshJEQa5fu3ajVlcN3XrxxS23JGexrtbrTUPiq0wSiJQD6E/kVAAqAYjLLKaUM+dffuWF55N4jJSgWSrKY0Unwp9KyzwsZc4chXataYRBfrjv1Mx6vcYnZCvmtp+EPKh95I0nnq5Zqqx4BFPY48dV3mAnbj/PGDo1jx17GaUs1JeOWIKKPKQZDnVRlCHcJM+JSZKTSYnzB4pPqGYuLUnQgwXIHSMryHxCcktkiVsRJAPQYpqFWR6VVRaGLlzUTVdKttqHCCpiis4hFMoqjeMoL3m0FOitLKBcFZaRC0hP4v7m6hiJgt+tGJABDDScWRlnyBvP80VII6OHKFcMUGkoZeWxE+fiJLl07XlDNx0vGU13c26ybvVAfgXMfwbvnjuOQ4KEYk02QMImKZEgacabVossjpW1grFgrUTigDjoJNwJOfK3LKHD8AqaGG4pjaEGSIcwQq+s5JltR3GAShgOh91ODxLn1ltvlzQYcAr2RVXlg4M9s14DCFLErJJBJuQDbgP56cGLSJJpmsPQV0SqztdQ7Xnp+7zUVqTbvv2g9OXP0yvHqBCNV5M+92d9J+uJzNPPbn3pmw/96r/+R5/9+t+1Wq3QT6piZuX6oXcoshUqB3cGOEAzdVpN0nNTZIzI5kksCZAvHhAIVAE/BZhIypAF7RcZMBM5gxYW4DFZBDNEEGq6YnnEW0kBnZIAxJYXUhgRU9RuHI2LISU5aKoMWozJeU5jCnl3a2CatcVeO8t9hi0YwDcoLqUiv5gO7L2d/dtuO4cAiHm/zMWELNUJRAn6jJkOYt9hZBn5S3QVMZqShIxAY7m2DTYmKx1lFTGH5ENoxHGIj5ak64ScMAKykQRRNyyy4qIs4TitujocTD0/QnFqLWN7+3qW0mlZLnQ6nksWeaDJTE3XNGVnZwc2NynClZXF0WRiOwhRTpQY01J2bxzCoYYp6c+QBdZzpqiiIIopgXSkZ1GMJo5TspVODhtOFWZFApUl5x7GFFehMgFH0GGQefg8AKFes3B7KCChYUVWWBnxGUfQ6GTz51qrqdfrFMsYlSZKEifzcZrQXEX2AFOlet1icilKyG4AKLVVM9C4kCoAqInjolaLEuwuaMAIVkBewv8lPBnIkDUZaZgWwSEMpSE5wSyOCrwNWAcNh1kIYDFUSH4lqNDaegVyF3T3cHMyusqoVXdtMZl2Pv3ph97wlu+H8klIdwVZ6F+QA1WIWPQcm2fZTqcDNwzcQ4X/9d9++tqFHYWrTXPvvqXen//cx6auv7M7yG0XdX50ZcVz3CSNuisrJUOmTqQyIdSbM1fnI0jE0+BpThYpEncbRSEkvSyRIYcHH3wYIpesqiDrKsjGUkWYGYJEAYf4EMkFiy1QnDclkwkzgTl0po4XZ7q82Lb+50d/mT91pPzU5//wk7/7B1evX6K8dst8Jau/jtHEItkNvQNZ3DJkf20dbRcn2fbu7vXNbdxks91C5vLQAlW1tLZaAv05sh5hEd5pe/uWMyeOrKxNDgdPfu/xw/0DlGFldRUFGR5MdvavySUX5dTxV5zPgtHk6p4TsmwRCaqoWeba2kqnXksd397vhzNnm2ECz2uYgHQvSuKZ77/9H31w5fhJoCRhKJsMz4GGVhaXcBuygtRhH3vicdiz8XSqq/KFF55/6elnQdBMQTIIWg5JXQBbJfmWW2658+57/+6vPkeViclW9Ypa7rbyogomrlWIcVsISvb5vS2bYW47d+dPbZy8s9P682QYMQqJvvnW+Lggqpona3YAzFkC6wYcnO9QzeG1D7/7TEm2WyImDBHZ6bRmkwGkj9bUOzUzcezYDyTNdIM4yrJ2t1vmqTOz0ZyqqqIywSaoTTQYOe+C5wGpuAgaGO0chvhGoUrWHI+YgpzNDsfmkYTXdeAB9CKZbRDxQeiJci4KkMM1N80OxkNI2o4oriiyVDFDHx8RCsnXlRqTUyKTGgJbs7q745kf2UYmxnkmqmKtbQLh4AbsUaSrtYm9z0tkDeu1KweQrt2WNh0NN1aP7k2nkKw0I+0fDBCjqBJdk2HA1hbVkTuZ+jZUdqfeabSPH7vttZTcdewAH4tJrWWCzJew+1nJ8zIbQ7mTUUbQDcpFegw4sskZW5JhSPwTrYgqxV98DA1Q0WTeED6J38QnAZFzPiYry0HDqCLIXrJPV0JmdYF0R+EMNQbGzfIgTh3bGTnuCJ8BAkCDwT/DTZYVSxbX4X9kHVtT5OnUj/lKpRIxCTJDpw2Dg2GgWD2v2HanVgNsqg2OV7753e8ozBZED/AXTrpR77bay6beNM1GS++C2HTTkDU1CEOAXVYWqq5R80nw8BMVRc70mEtqYjzw68x8QS1dFp7nZPgY9BMZcEsffPBBXAn4Av+0trY2mcxQMFkFJQssxSRxoOsqAoNMOyIn3UNrk53bcFmEJrIFdUgwN62iypcKuWKFuPQnZXl/vXnsC1/JnnucP3ZraY+yoLD/4BPs6qIRJv1h9vH//qt/8dv/6i8/9Xl/5i3K2pAbMaHabGj7hwfTqX3i+Bn4gZrRhPhDGXie7KbBg4nyjOMplAYyKQ5CHj513lNHM+QkJQgINCWKD6OjKCXwOowDvIuWwB1WTE7WxVW8ZkKplJOJcPTUesH5s2hM8JbsJksrioayQy+KPIvKySGUcpVsycQJVc4OBpMr1y7fcec5hi9qVgdCRRJkCnoM/pKinFl2uO+bSqCbWlpkcN7QlKAHPFDtFt8zLFBUdfmFTaY0u82V1ZX27v4lSK/ZjKxQZzhyWjMC2PU9aDGRnLaZsIzQtI5Ppl5FRxCaUMU0g99i8ihDsjCwawnZ8G/mOvM94fnu4uLe/j4aBfBBI4AUxZ8NbC8k8k8ULFPf298mfQyoRkmu1xvTke07ATnwKw5USVzqLFzsT0kHOMPGid9sNmRVuX5jjyH9VGSFaJFlsCbj4Rg/gRjAbZdcUiYZArZMyAwApAEZq5LkLCM+laU5VdbA4oogkv1ZYZNZYl4BZXi30WjAKpMzyWVZUKB+EsRhmUHcWzNyPmZHRiKTYy1kWTRkyTg8mCQZWTSI7+oLOnyqhLwhO5SlBZWblkVSmxxyUzOMFZVT9q6+4Ac7WlsWTPnik8/+zu987m3vfEcQjfOo0lU9yciEcoZGtXP9g/2lXhc3htTRzdrf/M3fPP3SRUMxGVYKAvdnN07/5ze+p+JkL6m0JPDnYCvPXakHx0YzZP0JfOe8YxzS/ibF4jmZPSjLZZVDbZDaI5HMK5IK/xi3LbLMtNWgRJZSFWhDiiEreMkAscBDjlUZwIADvQSOizQP2JApEhnY+/eP/OGf/Lf/ev3SASUuKtz36UsnGBoxdEBnz9WNQbPL9nqhTA9evLy5uZmFSa3VfuMb37y8vLy3s4t4oMWMjALIynQy0gAzurq4utJd7GUp88ADD3zt777B4kchGorqrvvuRQh954tfpOOgDCMo+le/+VX333L265//UsCJEZvpinH6+AlVkJ988ukrV67xogwtWuDuycIjqGExZ6hJFL3vwz/aXVneunYN9XPmzBmgDUlSAj7lbbef59P8mWee4UXBdqbb166PDvvw0xAxKHt1c4OGeYcZai8K4iRNOlB0JhmKv3V1WRW45y9fVhWrqdavU/H24WiU+Ktnzx5b3PhBq37OMj4nRLOEZSsaTYXWIFtYoEIBVgAxRiWzzwD5HJmkhnqn/9lH7oE829s9INVE0+B/liFnhVrtujcayIgFXoAaRazBWOBd2dSBOIpEjuWzp9MsnffvsRzeCePY9V2ENd4DcKdpTrocC9JZCiSFAiUdHknKc4wsSjACUPI5wxWlEMWebolwwmlmxr6n1Ov2eGQl4S1GLbTtmSTBb1b0Yau3lifczO23uDxyqEOgIscszdGQzDLnKAPqNa82rx+YVqcpQacFklKzbcA2iAGfgsyk3NDTTYvjBdv1u+3mbDoyVUmW+IYpFBTjReFwOFDANt2N7uod9c4pMsl/HtJE+xRkxsR8nn3KCuTYebyOEEYJGdQlLE+WZlA0cymNdAVH4gkhVLRnSlYBIhPwT1Q98ghPACg65C70CMuT9UtzUgFeoMaE8v+Zpk8eN3f5whPXG+RV4if+wD44tPeC1I4LZLRfUGOYVlU14V+ypAy80rVzgdYXOJMWVdOq6zrPZuFsOAtiut5ehezRDeXVr7lvY2OjUe/gBigOeoNM2QWksQz0GR4wnOT0OChThUy/gHwg/Aq8QOk4MrethK2Bn8J/UROogps3TL6K6s6yrRvXDg8Pfd8bDIYAPthTQZWKrMBvIF9wAdd18EHQNi8rhO9JsMDjSmlC1jDAUCq8FhOAYmAnS44J2fJDvE79+v+gqijtbghZGu/ux7/2G8U9tzK2L8v6z/34z//Pv/xPl/724b3ta1yv5hduVdWqdGZPMkDSwkKHYUuQJsOUjmurskSJdaYsoArTLOZAKvak02xBxoiKDluG9gJmI9TxJIwi/AUIQpjSfAXzUNEM7hk1h0vRaUhuncnjnLl8ZbhyvMsbPuyXQLNJGpJNwhGB8MsBPsYkMHlsQ9c1J3DiLJctIy7TuCIfEyuFIsuXZTLxKyMeLo3ZMKIlXrJqWknnaRGTaErxl4RZQ4BIHUAJ1PXlyy9MThw5u7xS2++/pM5PDyUxw5Nta0RFnjo2yUG/tCwDouc737y4vnZkZUOBiOz3R4S9krzK6CiIVJX00ExdBwTaUy2WEb0ghqiqNxsIUehpEuNMYtXaUOb4CZ6iRYEjpxYqGjWbCIoxg6P3A17meLaomZbMC89fv8BBFGYFQNXUNais4dgGl5LDpSuyiVW3293fO7wpZfAIywB8fPrYyetXb4ReCDEU+CHUHM0l9XrTc6M0KVzXR2SIAumCTjL76PFjBwcHQCEgEiQtXqQpCsyY5TFZoZdCCXEStHyWAn4EhvS+cjxZOIkAvjkPHvYXaUkG28mgCAOHIMkKVKbr+2qZ4suCJCIRDVUztEZFK4JcT+nB9x65dv8bX+sHE7RMHKQMC+EhwC/iZkGxR9ZXybJGq/XwY499/evf4jW5kuTUthVN+vQbPnRHKo/TiNIMKpplScQjpEgSlgwHEcCkeXkzD8mDjJQQ/iDdhlUlZRSqHuQNeYJMwetQMA2rFplmMJqCmIHnbpVJLSthKl4Qm5KciFwkALSEpqKnceKVcefoiqUo1PM7X/nGX/2XZ7/7Ys4sCPT9rcZtxYLibF5kuc3F5UmvVahkc4LLF1+azWzc1uvf8oa3vOG1K4bl39jOprZqaIiAbJaN7GmYx6glvY4aUibDEehw93AUxfHU96Oy6LvOoecM3FlUFKfWT9+Y7KMgFieNhof3vfzOl99xezJxDkaH7U7n6ubOI48+5gVJlUNf4PZFUaE1QQFukM3e07S3vvaLH/9lx3F29gYo/tPPPgPbhhaE6Hzd614HpL3+4oUkjjVFfvH5Zy8+/1y9VgNZoMXJiWNoWtIBUACgkcoMQTA6rtJlVTu11C0S/2B/T+QERjV3fffq1BYp6fzZU621lTCJ32XU3rCy/pl4csiKXFGh3tn5nKQ5E0CQUykn4mO4OLCCkF+e0T/zw+dx/9PpTFI0uqw83zE0rVm3vNivshS8DpqceaHZqIM0yzKLaTqLE/hsSFdUkOuQ1V3VP/SkCSDwhIQyClMIHNgaCFXkJRn9B2xEfgA0Jps90XSQwhRKqD1USneh4XigPHrqMDN3BIZfaNWN2D9mSrrITyr60mSqVDysan9vpC1qa03pYHNqHD9VuQO/76qyAQByXVe3zChOpk5Uq3dUJC8VSZp+cOjAo99y7kRJ5jB7k5kH5+gHIXIUYgv8utCuzyYTq1nWTUvRjGs720Mvka2Fg33f0Ft0STT7+vqRhYVFkZVqNTBFA1phksziNEdbgpBQXrAKh+yA+KYlVCOSgSTKnJNIbVRlRs6JhPSU8JYfAPcLSSLbb8IfIehpjoujnPDczZm3ZI8E4nGBZXACpAmhY+ar5aATUfkCWTEFqUS2OkljH1pnXIy80Lm6/VJUTmghoYT+91sMAAD/9ElEQVQCQmcys8OUHc0cmpK9vYCZlLes3fbqV7z5xJk7b7v3OJQ6eJOCBqvYEDKKzJeJxYoMBACM0gT+G0hBuolJTpdAU7L4Fe/iZvAXCAh4jW4+v+ngGX4+ZEpiTqTJALmisGR5QE6mJADyhsMhzRXOzHanMwjpqkxW15ZxbUFUIVKRMIDvKAjIaThZ0qrVFhcXH33hIqsYZeZXjpezKtuQ3r87oD77mQypsbzK5XR4/XL+Ex9jfvQHxofOctf80Ds/9it/9ivBsxeffvBv6Y0VqWQkus5aOZOGiBCQZZSSGe8w3/g5FBOScXR4UK+RSdeGOZ+8HYaaqKrNGnwPgh+NitIB+sGmiqYWcYaql2QOka+qBlqaTFPDhyo3T9Gg8OLi88/vPvHkM//ox36QzKQgO6slUGd+5CHBUQmoLpSRKe3JdAD0Rysi7WmeSagM+SoJKdq/zCvUBLwmrFNeUjBYIF0iZaBLRDrLEiAujBruPydDBjCmMezA4CCSZN1qkoWgOs/jnnnSs01OcU6yDOmJGl8xFgDUoKBvfvXisaMb527T+oMDwIFXIHQ55L49dVAEimeGswHN04kNr80CW/OUe+H5K2jbhV4ddBKnKkQGaoKCAYxTUgEUC8dlNXQgjOOSk0Z63SZ+iIN9Au4UQc1s5LDLUGpFgoKgFUASZNuTeU8Yy4uoYVRRSXaRSsqKnPoCrAA+OFMHH8AFyXFqwfBlr3jleDK7dO0GgCan6DjHz9JNmV9ZWdk7OAQEo3GRSmhK5JeXBEvLcMi9Z595HjiPVuYEMq4BdyWKPOr/+PGje3s7gAikOf6qrBAl86VpogS8UhUlQ6sVua7ocRzCmOZlxYlSWaQcnZVJAH/cap++51X3OO6ASnlULUWGioj+dl0bCrDX6wIhHT/+s0/+ZUlmogmovYW1he975Ss+End7MevcPFg0cpE65Hw9MgBB9LSiaYjYuQMmD9TAzQdJRogSKPu5ZYd+IvVEk6POwcDa6ZP2jR1+4ikAZFX28xT2tkizhJc4RY6JPjCmk4nRtE6/7fVVEQw/9emPf+Gzf155Ld04rfJvkpd1O7tc7O8vbGTHuhOB2ruyOd7cC3yv22u/7Qfe9tb7X6/58faTz4mG0jl7DNcPD2fR5iguEsSwUjcBKKP+gJwT4gRQDLDWVZgYguo7QP/KOra2nQceV/ahJxneaDavDw/aK4veZHL72opZ5i89+rhgGJuj/tW9fVHVOHIuTV5E2UG0n8YFR5Ep1rffd99v/e7vqJL4Hz7+r5vN9tra2gMPPrS2sYFKgxgqsnw8HqNOGqbFV9VnP/V/kTwhs11oP/RkwcDHGKDpfH4+HgBXJDje1aJ0o1aTGKhMT1aNSVm9MDpgmtYdx8+vdho7/QM064dXj91Za32+DAdk63dy/jAuRVxsRaYTkv+gwm92W8475MB99I+9ba290AWUe55PUpFse0Qbpob6glkDDSPWh46j1vSKyXiBTsg8XAoIiAyvW7Xd3f1mu4NbTCHVySouokk1zcgiSPYs9APNIOuEYmhOcE5OhENVFJZhIti9IIIOrVtKq225YTycFAeDWGMps9PmJZrLpifaCpP4vKxfvn4gNdt0GcRO6km0LrES07OOn9l9/Ntmx/JngSkZaZD4jssIIivKB4eTguJ7S6YoMYqk7m5dPb6+AH9MZ7ydifBMB8MROaSMoQSGFjnKnU4XVk7Yk32QvV9mh0HKaiYUUOTMvAyJF6LZWFagcnCkeurUsfO3ntWFNqnK+fqNNEF9kP0sUcCQJs4Vb9zsskCmkQUY8HxkPSeZuZ2lpAsOzQyNjCcpme9K9m0jiADpURYMxE+eMpwKAEJVo1Yr5Bd85fw6uCacNNAQr2dpylKVIpMueqXUWl3dqskHw4Onn3p2c+dqXk15MQ4oN6HSq1t7YtF475s/9EPv/jDFscQvU9RHfvzD33v4u888/bzAKzPHhscoyogsKSBWNQODgiNJODLzQQWODIrjh/CXUCwkFEvsuDAfAoGTQBOTbk/4LAAevNf8dMU8TUjvCDwFxaqSnAP8KM5zvMDxJoe700m/P9i7du1Gp9tbPbJsmXUSQmSlmkvWrNuzbqe160YKW+/y1T2tRbZ1LBfc6j//Kn/h6cKss8ePxfsT2hmkb/mx4ud/OC8FCLqnR9nZrqAFof/it7dKatSfVS4dmj6fqzzgShSjmKzpkhUlihJ5PsIJ1UKGUOCmSa++iBCVWHFWhBIvkACWNRQ5DCPYwTkKw4YWqBkUGe2DtiB96TmIF4qbZyuVY5OFRfm733n8wovbP/Jj75VpLcnImnR/PuUV4TC3TVVMRgoCBn45JFNqh8NxGPrj6YhnlThxZJEMNxAdpgmCTFV0JnOs48ySPIFKQFVrsgnpEwSQlDP4b0GUBVGjORnE66czis/DUpNFhHaFdkSJyEz2aj6WX8KPlqamXX2B7MZ16lYpcMm0OMRE4HmWoQOukywaOP20SgRVWG+dgnOY2aPl7qnnn9nd2+2fv329s8iT+VaSDOLf2tryfVfQNF63hq5PZXYcFCwlsxQbxV5IVj1lM9vjcnUyciRK1mWNgbpCfVdkjrdYkBWisgTpk5DFJxBwHMmOOu5EEFRDH01GCPlGsyaLAiq/02qOR5OypBJQe1nGUExlBnaBykB2IPTcwM9yqFIWHyBj6kk033OsCqOsKpkgTiQJOYsPwMkgu3KzZkBI9Q/HeBc6GVISMhHpimvKPHf7rbcNhodXrl6lKEtgsqqIc5pNadaznXNHlw2+tEN/ZfWOY6eP+tGkQIyQvWCJO9dN6+rVywhgC2Bn1b/wla8/9ewFQVRSJ9Ba8off89ZTCwsvez4U/So1lSKOwUYoNUORUSIyOE3TUDCmaZLNn+cPUrh5vwUpJh5pAkS42ZF2c9qHLEnAFPrkWldUt556rkpTWVdIB2aW67wylmgjKMyS3wxs6+Wnz7zxVde//d0v/c4f/UbgzAT/nVZ7RZKPDegtPru+qqbHVsCZly9d7d/YZSV14fiR973+Le+4+96sSOyHrg6iaX21A5WZQHglFZSg1G5zbUWFb4uzwe4+/CIxy4qIQFW8ArAY82xtsbd8ZANVnUbp4HDoUzYVVhe2tmccnXJMt95cX2xsLDR+54/+z8LCwu133nX02AlZNxwPuivc2dtdXOwePXrC91O13s4Y+tlnnv7KZz/jHg4aCg84GYyGnaVeq93tLCyCXyHLoizpNZvf/spXD25ch4BOkWZZLKFCAtI1SAM3kRWgvfkGTEiLDG1e5QuCvEjxpmrcCOyXRoPuxpE33v+KltXUdHF7c2uyM/qRpWNHVfOTZJk2yJ8Ghc+7+pDS88ah6FDIVpaWdEkL3SCLM/gi+qfeewsaCZ9BvCJ7R6MJx4t4o6YlEMQzP87I3DNyLhgSskiLBXijPKo4npy6XAlekh8czjq1BVMPyajkvJOZp+eLt/KC4vjA9bKKVpUaoiJ0odi4OMkUXU+ZsirTwJ+12o2S4i9c2gtTgZcgIkBQ5cKixVDhUk1Sy1BOEo1nJ2TPGzbKUArSLexSrYySKftqTTOv7vdFxWyoFmoamblvjyldFfJaUPUtSURxZTl76Ua2u593WiUv8WGeNkVTNmujoSPRdCxksTc7feSeveEBrzNh6cg6V7JVTnMxbEzp5zEH6Mxz1QtLCFNnEnz/m9564sjS2J7JpmkYBvAO4pgVQB9ZntHQjLAOgDNVVgD1qBCUHfqLKGi0KIT9vLaRUcShkmlUpLcND1PXATcBbBzpeiVHWeGLqI+b76IN8S00AxD3ZrIhVNC8N98lPxoHiiysr67ccsstvut+5Utf7ff7cdy/fuPi69/0hh/5kZ+kGB23WEIhVdkPvedd3/j6d/uDsaTwg9GhpogQckwl4n1c+ebF8YPFP7hxwjowViiAVxVJQTFpJUKnJ65OJsoVgHiUgswCJod2iVXJ4kXixqDwWKBhIoLTUVZUJ1NIIlnezosKfiAKqQsXLvcHo/1rT437B+1Wo9lutRYWmwsrQRgHgZdGYWxPDY5bpsS2IOlclXz288KlKzBYxYLG+hkVSf3TG83f/OVBxdeenSrhTvXMBT9K9Tfdnx2OGc/++2xcNBbs/i64EK5f0TW0AgxKzbIQnBQsFsepOlndS5oBcn++ew4RvSQViVPHF1OyfQ8+CA2RomKIVJqvBkYZ8RwiA9Guq1oekz1eNEWx6vVvfOubz77w/Kvvf9XLX/ZKjhGQWfhUHAecSMbCuFwmbM2xsqrU6w2IFbAF4MSbuUkUTyYTZ0rmZ87xgABCSdZDk/4hlngXktGoTLQ9IybE6BCuhldO5uBc5LAUCOw4hlPEtzSNdDjhbvFJdz6PFA2az+dGwDmhVBATCUfh9ubxxgYR+TosHbSSwJZF5luaaopLl16cOH5y8vyqaERMluH6iLo8J/WgqBKZ7Jllsor2h4FOPNeGw8MrUUCOgsePPP9U4Dr0m99x/vkL3zjYGSwtHFUVMZyhNsrxpG/PXJZTR8MJ9D3HV06Y50kpsLozdvBEJpvwCHmR1tVemLoSOT1GkCUFJUFo0QUTlKTXFDYCagHiBDXAo3E4JooBn2QOvyTDxAwzsrcdGlDhEcZJEibQtWSe/NRxZ2RIqcpFHh8RyFRRssbJrJu6ou7u7ICvwdmipCBEGIqN/WC5W2/V5Z3BXqd7ev3Eapo5cBlUCXMZkxlHgnrt+uWTxzcMWY/87M//8jMT36clgXXt93/gHffeezt75eDNLxaxKqZU6assizqHQJj3XjJ4Asghu/8h1ZH4JN/xgOZFi+FFNB90LywxfgfGCfHAlEWV51B8dM1Ubj8x/M6z9Wmcd2W3iLSopBQ5JJuJp/Z40HvXm3qvuvsTv/iv/9sj35qI/PtPLvf60clEPsjjq0ebo5XuYZQ/9fylfDCCJDt//tzb3/ymO5Y3pKF7/ekXoDKZYyfXlxbCIjh4+DF5cxKvtxff9fp0FqYjG8AFsgHAQqCQu4kDU1Q8kKtmISmSMp/OZs1GA4ixeemSsb6cFXm31dZ5aTadDgJnJ3X7RXj76rFTJ8/W2gvXt/f6mwe5G9QWu80Ta/edvf3CtasvXL4MmBMr5vGHvveNB76xcepEu7WAZGm3W3fdcRvUzO7O1uDgsNVusjn12GOPPvrII2RNI9Q3zAwMJQdvQNIGyIZKQ5UitxDqqNWcvEiJBdOU1ahKb9jg7PU7Tt2uytr6mimw2YVL+0Mn+lfNleML5u/RfklLKNR8agWZ9onEJO1SVc1et9frOY7jRwHwGnRFf+Bdt8AzcVWligJQn4AOAXd+Yb3GiWKclYPJWEaAi6KlW2mUl06cMBkjlExCJijJtebu3kFTMxghIWQ+n1UL1hkMRjKyEsKKgYqizVoLOr3KiOviJBkuwPMyUDGoEEKSZmU/KJ9+7hovmVbLgorvdZUkGtZUXhc46PPFdq8MfS8uLh4OG3WVDbOF9XtZs/XgN/+yAevD8AWos2LJ+hWqGru23mik8dAOedBA15JCv/Jy2gud5VbHdd2oiHum4cahLJmJGwpkV41spd0+nEydJFQtVTK4mT8ip50oQuKn4A6e1YcjO0pBacpS69jZk3cejh51vGJx+cSc9YS60SAD0qoKUMMDiNM/OERtQLXgFzmOgTohbUm2Q5tPCQaSQYQS+iTuHm8B4Mjo0Hzho6rCLUX4OpCJpBkZOSB/SfUiCVHR83/i6+Sa86wDrODDgGgYL4Di2bNn77vv3hefe+E7D337Na98zdnz56H1gemSYjzwnQf/2T/9hdh1r+9cQU4D2jlJoiCbcpvms8Qn8ggPQAn+4vrzn6BSWtDJmiKYPpWcJZlCgZDOKnJCI8O5LpkdDcBGKIfzcTtJwMdo3Bq+gtsmV8zJc/A7bpsIP9i4gpz7Qbq5yJbs1Gzmf/2LfzfdvqqWfnehwTeax+64l3b9q15fp+DTjdFolo1nXVPSD8f1awfdIKW296gsSKhC1Bv+1gHSZVOy8qXaZLFNHTnVt92yw3BLzSXId2m+ebokkrE6DszBATHhEuLIRarjtsGvqEbUP7AcdiYM5p2KHJQTj3oj3YscHLuY5WQvGDJ6Tt4lfgvfQ/3kZUKmATLzAfUst8gs9vrP/bN/5gXB9731be96x7vJqC3LAslHkwG4p2mSKc2k+yNLQa74FkIFPwdVCmTHT8D9BR5ZeTKbTBFCsAtoE3yADNXT87ED/Kcsg4IcTwRtEydRkccCR5ORRLqC9vc8B+objaYbQpKGvFApilSJRLflJRnXn3+SRrTgr8SAjEkndkmRUT1cGzIRSJQKdbI3XJZKvBUFnO14Wo3Va3SqyBBgpNslh/eiRZ6HIMC3xUIC6bIc2VofsAOHLXI8EqIpafvbwvXN0dEzphdtKrLRa69HARnjpJlcVvg8KxMiaaul5YUwci8PbkC6KLJ+cDjwI0L2URI22o1sgLDkhhN/a3dMUZppNXxvbDW40qMhkXJ42ZKGs8XnORF3kjblThx5ijqnaF5G06mySLSjwEDRAlezNMVfBC1Lc61WO6UCqBQyQQgxX5He9TTJ4zAsYj/Nc3jWiOzUzwO3CUMHnm7JQSi9/JX3Tr0+R8H3SgybJTl8PLuzs3XvPXeInPjoI0/93de/rTebo/Hw7tuP/+yHfuTpay8sX5m9P+5NpaqQRRiYm3sPUUiSOcXiQfqByeYVJLtvPm6+jgee402aIZNg8Bp5C2IYgVhkHMzYmdUyLYoXtyqp4hlajCtHYq0q3R/np3/ih5p3rv3hBz/6a5uP0rL8ntrxtyy0Lm8d7Cy3XuppbkFdeOrZfn+/2zTe/M4fXDuxccxoSi/uxRe3ArbM1lvKkV51sR+N7bDMGiDaPD32unv3hwfuw89rqgyakmS10jWqBlujQqXghsPAdgeTbL7TTqvTNrsNV6Kqrtmr11mZnLOiVbS9eSiUtN5tgk3No6v90L184VphJ+2VpbKhgafTrcHXHnvixRdfBPzdeuutUZYPhodvfN3r11fXNq9cvnjxQrNWn87Gm9evLfa6vuN6nluyDP4++chjpqrcrDfEPJQpV0G7INMJoaKOicicQygSzGTJ9sKFxBShf/vy0TvufsWVydBLZrc31/b92fXptMUp/663odfYP2YCitXQUqBYkB64FalNulBoemFthTjV6QRZQOat4bXXv3JNFkElbL1mIVNJN1EYELBm0vkyZ1aQuTJP2ZJxJh5TsiJXA80aCiVVjGzUJ1lq6ZKYpS5IG7fLMGFMNuWJk8KBUag3VEOmWMGqd1FBSRTUTEuvWbbrJXGmKkIauQudxswJwLiwsEXJjsZhkTpnTi6wVCCTedHMdBaIkionQSHI+0Ggylw6dW+9++2C2f7Un/5/zt16RxrmsRcbkhL7LpmoAMEsiM7YG9oF2Q2Fh7JmJFUB8GmMuLXnLKy22ho7cvt5mja0BjwjkxXnjy1uD6Z7Q5eFUKVjqUbzOj31RhIt0bm81DsVJmWLTA40D3bcw103zvqsNhA0ypBP18QTwClFU3hRg5QG0CwuLi4tLe3s7OQJ2RITt0QWxhGVgwdpXbyCBxqGWEDhH7bRhzKfW1ha09QsywGsQFu8hU/iRTzwHN8nOAgkRHX/3zxNgoWu0iiWJJmqGID2ZDJ27On73vfepbUeSwu+GxRZYDaUX/+1//Tv/+1//eAHfuL3//R/E27OIprzL198ZDzq85U52Pcp+mbwITTIvK35DZNHAb+fgH6EeD4Bo6kaqFrJ0r/74CX886M/9zMTMs5K9ktSNQN3l5Ie8YQYnaqURAWfASzgfisyz5r04Iki2S96HoMAx0yRWozMolRcUe1ceGLrwosPPPjw4trxs0ePi3VNXWh6Mw+MpNbM/v4OOHCYcSbKuzVkD+yK4pPFrr1UCwyRUtQsnokW3xI1ziU7/Wq0Mjn0yKofhl1eXk7C6ODgQDPJbCCgJMvkLHwrLyBucRssw0PiIOcArHjgjZudw4IgoRUAYlFKqJeMmuPGEdkC6gWNmMXpAK4KzeiR5U+lPZ3dffsdX/7yFz/7hQcGg8G//IV/cd9990FuQ2xFSTwajWRAfM3APeBauA1UFH7FIFM2iFQClwPc8etAf7Q1mhj2cTweD4dDz3GhxvAZfACvl7wIYgGI8DA0UGBkcnApkNkOKi4LUxuT9VRVnCA954uNC2QFCSFEHbF9ZBZbBjSESsXNzM/Dp8gIMVsiYiGLGN5IMyhrMqdm/osUD5TiqoDKyTZkHMwBIo6neaEgc6Bojoxlh7qhavNpB6iZm/FaN82tGzk0z+K6JKkxQMmZRuB4WZGSJIApxe3BDOMeizLtD/YgAfM0QSLXTQv2DjWDitrf32e4iGE0ntejpNzbiQx1aaGnycaUo2OUF9EHV+cEAcqYlQUZlw0E3wOVJ649BeXTkHmUGAfZPtlbjZz0kWeIVcKyKB9TIYCLmg4jraM1RTIjlwWEkvnJsswLJaITt1GSHQBTRSAjD+Mw3Vi/t9frXtt8cW93hJLGiUf2hZjZB4c7d9x6m6YZf/THf7F72EciJHnyb37hp9YXlv72W1/+0XzlfqZ1NXV5XUGlk+4oeJGqICdJEUWN/9ycIkpAY54+/0CxhFxvam7cG/5HXoPWJa0Kx+bPfOXlt5Dzy56+nlCpDAeTpHohbJX2q//pT9Od+u+/6x//sv8szO73F+YylWzdei5cq1/b3dl76dp4MsHPvPvt7/r5f/4vanX9pU9+sf+dJxlFks6tl5ooj4Lg6eujyiUnNt93W3ViBYaSvrjdf/ixtiQHS6uKrk2cGSCi02nZk5HCsTzEnKRx652qqTNRAaaEYWUWzM6tJ1cV+ZnHnsBVx77XOrLUXFm86567D7Z3DaP+xHcePnLq7CCL/v7h7wWDycbq2jR2r1zfO7q0vrK8fPHaNd7SRrPpjUtX7MNhROetVkuVRIQK9Nzg8GBweAh1ePzkaWDNg9/6do2shiBCGIqYOBwyeYFAHCDtZsXigfqkKUEuyZm+PpetHl+9/657LMkc25493dkPGFVQAyrJYue/HjmvtZSvJp5Hk75JKBhUO2maec8Q8G395HE8Gc+mAGYkIYG39735NliuOA7yLEJCtjv1KPJFiXeS1A8DXdcgmk1dS6IomCVUJaRgBMZraVXHbG4PvVGervXqahHmGQBWQJMHcVzxgqwYk9kMSBr4M0WvdXtr04k9HPWbTQuxM5zOFEUry1TkqkbdAuI4dqiZHVUxDrZcP5wsLdU5JmNFMp3V8UKa4WQqkVi1ktWcji9euPC2H/xZTW4+/qW/aBw5tnX5Ohj+xLEjO/vbiirwFFdGuVzj9gZRIZi8wtFMKtBUbmdCKjAybbVVIYv0mgYSKaPiwLVlWljqcGHBT/0ip4Ukj0STcxNHUPmV9pFeh0w9n0zLnQNvOJ5JYqUpFa8GFeC5IptRrHbP6txJ4HO9RU6LRBUDCt/3vveBI59//nnLskh+zCdUz00PaVq0KVpl/gB9koFAfEue07PjOGjwdrsz30NfBdAD2m7GAQmUedclHvjkzYvgFfKEpz0vMFULnA1wtGfjo8fW7r3vTiB0gatniaoJceT82q/911/++K8YtQ7MCkMX1248/+Dff/Py5au72+PDfSdLwTrkBAn8KPKZcAjLohHxV5TlmmwIEq9YuqpIdVEVJNnqdf/0U1/44Q++/2c++hP2ZGjVG/29PXwd9FmrNViJIDhZIMYwEcxjNEdj0t1Kioz7T+IQ9w4iwf1ROfxXVQA0YCIFkC3z3KNPfPfr3xq4/bPHjnaPLK/V2iLD2VmkFdyV3RttwZyBmxQGek7g9BTSP2dolD0ILYFnFK4A1mjyMLfZPKYaKuVSAEpwJyC8ygsRyJ5BREJk3FSG+D8UD5nLjbInUarX6kHgkbqd99iDCiWBbHoQFWgdIuNw/3lOVl5CQKBBozBnOCaFIRZJv6szGf+fT/6F79r9WXS4v/uud73zZz76U/1+H04Pv4Iace0JGhq30mw2ZZHs0xTFZC8pjqHhrRmaBemCcnRdR4POZjPZIFty4qdRVzZ5gEeCiPRRQ5yRzg1ULImmOVyQ4rBkffbNWTCKSIZf8HVcU+F1FBAXgeAjKv4mswpCGDkwRcBHaKyiIDYUF8UzGbxQVDQYLPNpNjUNhWfYIqUEukwKckwMKBQeltPIqQc3B0EQ4Np8nW7ghVmKeyYSkKmCNDGHQ9dqsaJWuk4o8CqkwLgMgVOGYaRJwsx3ckdtGIY2ScnEY56mAUOgEV1SEd6qrOV06kz8ZstMIqe/ldiHnCxknQU/E2jUJ6oRRSDjvYYCPoPIY2DrWK3IybZ5wNdmozE+dF964cbpjYUaOSqgmNizOC/COCGnXIuiNyCRnyXp1HaQs2PbhRSBeJ0G8IixqhpFhCRQQZeSQOaT33Ln0be/+ccO9w4pPppMPLLtXUUKMu4P0BivfPmrnr9w8S8/9TeCIo8n43vuPv/RH/7B7zz12Pb+3i8qZ+9N9OtsKHG8z9NCCR+fgCOhYiApUImoNIRZ9n/TwM2ZxpAgpIGRPyBiECsZNiDVS1MlsVFA+zBxls0jWnvnYF+2A8aUcicK0/y+X/ooxYYfe/eHP5mPep32/WJD9oK9VaPf7T373AuDqYM42Fhceu/b3/qB19w/e/LFl/76AaqmSidWpeV2ESTBtb2SbL5cqIvWLW9/U1JUN777dNafWqIU0XHRVBqyRo7rmob00BNiSBUpYkrVNPJjdbXbHo5GpR8Z9ZqxsUgc59Wdq6PrXauFil07dfzWV9wraXLm+PbO3sQOt567qFWCE0V5S9+uAlqTBJYzKXFvZ/e5Z57fPjzY6feTNH3zG15vSsowy30f/g7mzZgMR/CycRhBzv7kT/7jv/jjP/7j3/kEKFYSyQwSVB7q82bFIhfmj/8fyyJvGbKNMQxN8frXv6qt6mj3aRw/+/QTG4vnx9Fs/+LT33f6tg8tn0q60rcjO5dMclQbmZlY3JQ+kHSAstUTRxHDyE08xxOSjx98733wRXkau84ErrfbaZB1w0UezA+wlRR+Zo9b7RqZoBQWvpfYA9vQylfecWZ6MByF9CjJW5YoRHZSUIjtGBIdAlk3gyTptLrDw75IFxHZfabD8cJw0LcsLSBrXhI3BmYxmioBZzVZ8YJ4MvZUzSw5buLYqqHIhgwOiAKbq1JVEZu8lMIRcZJmCk888dh7P/Qvs4TbfeIbiagMdg7Zojp1+kSY+QDNwV6fLqpEs+647QMjP8gFMpNaF/rPPfI5ne558X5UJkeaC8grtpIs0YQtK+O4pNyk5HJWKih2OJusHtk4evJUp7e4u713+cLOwd5M0VTZ4lSDnk4OIb7MlheGRMlzDLfYOMmVS2TUv6eyjDidTk+fPfOa173mS1/8KsIfeQv/RPBoPv5K8uSmbiIP0hWZpmSZAQHZ+X4LaB5RFFqt9tbWFv6JD+MK+CI+Tb44T7//v+v8w6AsLTAQZ2lC+DTw3Xvvu+v0qSNRFHIpm5cBL9Hj6bTRXJAlgwKR0Piu/62vfPP3PvHJr3z5W8BnSZZ7yz2rbuoG2QIXNzMnQjKodfO3IjfM5zsbTPypyJIJskiGd3zow89f3/3FX/joW173cprKvvN3X3/2madAEpzIiJIM3ARbWFb9yJEjumVyZK0nnZUVWMF3CXvJMsw6oThSEA7WIOMosOT/l6z/AJDsqs5F4ZNj5Vzd1bl7evKMZkaTNMoogQRCmGyMExeMIzY2Bl8/42v7+WJjY8AmCQwiCIQRAkkooRxG0ow0OXfOoXKdnP9vV3P9v/9/h6FUXXXqnL3XXmt937fPDhQlxEHYZFVA7b7/nXtfeObZA32bkj2FUn//1pGtlBxrrzY0p+loHcfQaZ4DtFuOV23VEoV04Gqc5tCKqPCKG3GuH2V5ocbpUFgcDbJARpwhwjiB7eidcrls6manrXuBr3aXoDJNGxCSTqdd8LKukvVssrsf0htEC3kTAfwgaoWuCgfGAQiFWCwWhTHUCBhj2gbkCAf7ttqvHX316MlXZ6en9h/Y+4//8Hfz87PNtpHPF2PxBGQhuHa73ULly+UiJDbsDPMSp5QkVAf8TBTlbDYLdYUzQ4MsZU6cQZYQvTgZJ+Ag0wZ4wbG9RrujGyYg3LAtpH7Id3gKzoRSBEv2XdIXzfGMbxNnwXVwIL+ggqAKKLkbkikGENloETQ3j9zdPRioPE6AXm1bdYp2IN0Cj1K4BEg8mVMUuQBuQQgU+CkdIGAjVSRI211lM3BJjXDxRCxuRR2eTbO8DFbK8WR1zO5TYM5yUTknHkuTzuvus2eUio3YhttAffEdSstLsiAqlu3Dl5pmiw75MDDiMUGrsctX3KGhbLbUqelw6gg/92zLx42B7RShL6bVQSZrd2rgvgKXnp9ZbjZqWzePxFifBRXjOSjdptbhRV5WRERiPpkmHMLzySqDHO+4QTabr61UWx09FldCL/bkYyfXG9r2vQObdpRbWttbo71OUqYVN+zgEuRpX+TwkdjXW373u37thz984PmXXjt14QJonN5s/eUnP56X5BdPnqja5pGO/Jfy5rUUWe6/JbBKxLqORfkeOA5oIMgcjA/TIZDgIRtNtpFAgKOwKi4IogYjbnyFtEA4MVDZdhDgfn+eW9fcyDWqDSSOa/72j4LFxQ/8zkceY839ff03eXSvYa1t2vRFq7OyNEe1te3lvt++4dYiWQu6cObNk7zpKTfv9QW+U29Tax3FYyIQGZUt9VeYRGxteSlaacBLvZRMta0SrTYsXVuekUNWzReC/ryJxK7EhWRitlPLr3Tsjo4M5iXF3FXjukg3VteDlr7jqp22yJQ3j40NDSdp/sQTz14+f25lfUVw+bGDV8VG+sp9/bNnL2or1Vw+f+/373vxzOlMqbRUXd+6fedV23bt3rHTdOy5+flXXngR2HTowNVLS0sbM3S379x20003VTXj83//92+8+GJKUXyy+hhCJgL1CcgUS2JJgrC/OgjoEhuavpCMte32WwY2/e27fvPp08c+9+LPh7dfTWZCn3jh99JD2XxP/9CgkFUfi1mei4YiyzlR3cd8+DloLmxSHO5HTJFRw91pCALP07fePoQ0kVRVFhI1inKJRC4Zt0x9xQd/opFNqrVVSeYGBvrCAGETpn02X0rGJaa6XKt3yFRzgQ0UXFOgQcfICg08byK/2E5vsaTXWxIbmW6YzZbBsjvtZiwm67ZZazV5CDRINI+EEPJIu2WwHNnaSUnEF1bWLC9MZdI8GcpeS6Ilcim92kJebAVeXKUVJxjdelPVcOcuvphUc+2WFoMoxv+7q1OtrFQpn84PxQuZocU1veVQayvr2wfSYLyrC+3c8K7xXZuff+jnSlIF34lxTChTSUVcbQR2GKzUmpXBodHRMUVNVlv6pSuzTuimlEw2m1aSwVrrnOVUC+kCFyqKGpr+Ok2nC4nrY+yg73fyxTicX+vUt+3Yvmfv3qeeeRYJAska4sl3Pf//RAiaFFXe0BwsEIVwHyJMSXr1YPMIEFsul3DOysoKSZBQPd2U2v0VmQ2Fc7ouQnyFeEb3wBucZmg6bnrLW27oq5TazRp5WOMGFOd1jEYsloEPBD6TLWZdV3vgW1//m//5uU7D/73/8dF3vOuWUl+BZgXbpZF2cK+N2+GGuBeuTIoqRJ4VQL5ZvhW4hhRxust4auoTn/r7//vvPnPgqk2e3rrxyPWXLlwc3zyazSZ7+yqVSn+5WMLPcRG0SwZHPjO6dfvQ0AiyB5kL4fim6fIc0e4K7Zohy8gxzzLF0JIFwQDyy2lFZU6/eOyb//KlwlA5UU4PDg2MjG3mOdldW9Ujz44C8lxSjkeC6DQ6aZrV8sm45tZay7GkjNvaDh+Pq65optjE2moVWlpVyPw5ZGG0BtBRVUjnvO16kOkoKnAB7ZXP5z0GOEF6kpFwN4xs41o8n4oXTJM8jhUlHsHZ3VGKIF88kQCNgJBCmJmmqUpyp92mw0C33eXlpcB3Dx48CMhYXQXtDkE8OI40uihwertjWuQxLQSrZRlkOCuuuzHZDpgNZsBxJJ11JTUK0C0k4ToxVSWfa2S7VlmN84IIwgeuEHY387LaEbQvdDMIBDAMYGziNjoYCdgG8RZcDYkPZ+I9MjVcEeWReAkXR77GgXxE3IyJTMsRZIUiC8gb+IoGpjOSHXZQzu5Uah/VJLDggZYAcg1ywdCVZfwItQRJs9KZpCsDPnldN3mJYzka5UklM0hGpBsh4qmA7XR0XA16GPEBl7C0DtKTadhx0t1F6aYNQga2Mds6LcsZWY6HFFtdRXXjgmTFM4YBtcpAHfAKLyfjycAjg42REnzWW1tfYsD5ZIVlFCQxSeDQaiw0tED2OUB9VYkMvdbbTcvQREHhuzPXFVWtNlugLzEJoLLSU4iXinm7I9x/33OtVuc9v3VtZUxZa6y0V8XaDF2IFR234wRh2+zEVUlvmu97369Bcnz1K/ceP30OxKfeWBuuFD79x79/9tyllfm1Cb2Z8uifFm9o+VpTiAI4U0h5rk17YJloCZ/My+p2n4D1kLbAQaQPiU38Cd9AEiGxuUGvN97jfIrWGTeOy6TjrChQF+aBLlv+/ZPCiaV7/uTXTzL+9kRxP0UX/GCmmP0emNsciDPLSeHvHrr6ejmpteqrHUMQc2qm5Cco0QhEiyxlbhZUabBAOa5MloRSo4HU/KUr8ZrGs4KYTFh2GCvmhVy8ZRmgGH5HW9LrI/t2mFML5tFzHuwZUImBot+fXrNaWSkWy6UHD1+VKxULqSLl+6dfOPrCw4/XV1b7Rvvy/eW+bdvi2fSF46f95Xoxnsn0lk6cOrk2u3SaCiyW3n34ILIKcvHjjzw2OTuTzGfliCg0JFaAyO7du5FV9ly9D377re9870ff/E/GNBOqpBlgP2AqLFnaiQxuQe4k4xjC7r4mGxDLSGSbPNNzXE176/arPnTr2/7uq1+mtvbnC0PnX335H/u2ieu1R9LBx2+8K0UzP/HrAcQWsXsIiEXjwGnRNLKkVsYHXMS5QaZogvORp07vuqsPbIgju9SCx1KQ5N3dC8J1F7o/zKZzptbMZZIWSsmLuFC4ron5GM1SpDtPSVTbWi6Tai6uUions2RUqkvTDduBRCXbx9Ncy2iGlJDOlsj4i1Yzm0uycHHPYXkyXhQ5AnEORkvAlewD5YucWKs1gO+qooB1kzX5PCeRIFPEIpYDpvOUMV4oislxX4zNTbyckXPNTltSFd+0xCBMiLLjUkBolUl5/izNJkqjuwK66jXrjCeuNOaL47/+Z3/5B3e/5Ui5LxOPSbRl2lykMNS6Ied7+7KFMicKU1OT8/PzmzZvTmWLYkqqVi9FUb1aW6IYpZzvEbnA0tYDn5blkb6+A4BongtFsgRxCCC9/voDxVLpqeeeAar29PSgyUDFkSURDN3mJAexPvRrtwMNEItET2QK5Eh30BNOxvf4CtQHMUaiq/tbvEebAmLxVfcy/z8QCzh0QYgs/c7bb8mX8u3qCs8yfuAJYrS+Xs1k85BwYUDF02nKNb/29f/4m7/695tvPvQfX/yHdFbtVBuTE/MQL5qmcXx8I4wR0rgovMLr/ikIimOHlhM4kR0XecoNAzGTGdv62f/rr7/zzX/ryStf/Pw//ccXvvqRj/7h8urS5amLC7MLQJrQD4q57Njo8KZNY/lSBmrPtDQI71Q2t3vXni3bd0QBHJwGyLGmHSlpPYzA5yi9wYeeoqbIEG6Z7lMSi7X673/8IwP9uYHBHkZ39r3tVtnPk/GpURhEFFgEFImSlH3KS7JxjebAcNMUI9uRJoVuuDyurU2x/UPDo7rr1tsaLAzjhL6/OD+vxkgPgQHWKZDZI/hK73SQee3uDlERmXTY3QKINAeZZMKQv8hgWnwC18UpwC2UP+LIemeuRZ4INhttyHdBlpaXl5OJAoIfUnhtbQ2JG+0IlYkbxRSy+EtAxl2iUC7KjxtByIUWeS6Ay+I6cIL/doCAIcOU4Bm4bxCQ+TYg7IJI+nPxuarGcBdgLTANrC6fzwK8s7lCIkHGApOR7qQzmazCVm/V4ZC19WqtVkPJ0UY6cIzM/gIN8JARQMtRANDzDW4B7NX0tiyTEbwAabgETOR5Lhf6oAEMC0FKgQsFIe12p8ps9KuHZK4qpKBNR2TD+Ewm1dHm8AbFRhlAFHARx7WA7D5dV+QkFbLISwIXIg8Rt6e5IKk2ag2kXJmXmvWGIovpRBz+HFE2zwvrtZZp+rwQjyWz0Gy84uqUD0iLfJoHDwFpQ1yRRdBon9dbHQN440EhRmTOoiSq9WrLE0BEOEUmU4PYkBEYyF+706inMhAYJpo4mUys1mpxRZVwNReSN0gnZK8tPfLAKSrgb7trFyW1KYbteFRnVsrwBctqmj4oKjiDy/miR2uRH51481zHCmqG3qqvvefOt7z3rtt+8vTTjYVmi2IcxvvX7FXbXLaK1KvIVEAaABCLZmbIw94ALY12t2DnkOyFgEohZ6CtyXMXktOJf3afcZBmIud0yXBAWQbPJXyB8QJoimv++U+CS2vv+JOPnqaMQ6Wed4nZmtU+Wc69zkkXrlwQ9NZwsfTb+27uiWcWGqt5NQE7WLSvG1pkU0jFmeHB5M5NOpxxflXWLKIEe7J+VePdKEyoUSbG+KEiSSuuLi1V1brTXm+t0ME177prcnYeXKZ32+aO5MUtX1tb5TPqXH21r7/3qr178309gsvMnzj35I8fdkM/OVyRKplCX4mw7jcmZs9clGPx8UN7wbpa86t0Su05uDsbL16emVlttS5OTV+cmIS0hfHht6Ia9ZZ7xoZHiGE4Nl8sHD95guW5UrJ07xe+MHP6TDGXDsDzqMh3fGAWVCyx4QbE4iAoSwa4cGHo0qwsKnqtlkgordBK5fJ7dlz14qmXPh70bY34zwUT3mjl21tudFX6hSAia8rQoMOkh49jyNoAXkCm5AxuGXaQBCzwAdJM8C764+8Y7BkYaOpGg4wpF8nOA4SByrZpMhGbS2QQtQJDdZprIL+JREKrm2uu7iOAEwk4LdhBPl9cnFpAxsrEkqEXNXQTBBu8uDdb4N1wprEYsWIuX0E+WZydhW7mZD6RQluSXiCUjGE5H+EYMnx3DdhQIXkN2OxoBhoU7KKtmaIa42Wms1JDVOSSXLtV7R2/Vk0VLr36i0K2x4QBWY51XNFws1Lc8xmbYqFuFM7sGH52aPd6o95em1Eg1FWOZbamyvLlYy8nsqrEyikOGN0zWBzUBXtqdmlqfqXRaPT0ZLO5RDIda3VauvpmYMJfUSxalBDAHGWLMTaTL2wTpIznR4IESUtDPo6Nbrt6/6H11bXTZ8/wsgIVjgoiyMH1LB0pmMQA/sQBNdIdf0+QEtRqg2rg806rBRDasWPHqVMnkWg2RAY+38A8ZCWc//8Hsd3rkVRiGkgq7tveems2E2tWV8HLge4gTCvtai7TR57ncryaEozG6je+8pUvf/HLXjZ/83U3xTju1usPD/YVkLsDDxkn7UUk45P5VwhX8rCC3IU4Sxj4DmNDEits6NoiJYRq/hevnjwJDvqz7/G0ddftb9u6Ze91N97etgxJAQ8hm1GvLy9NXLl09OgrS8tzvECXSsX9O7ds3bEdeFBvNHGX4bFNN910UyyR0GmBjCGwHY6MnZGsAFjuCTIrIzWG0I6xph9+6J3v3Jmv9G/fstDWbnvL/kQ+S0s85wtxKW77AS/xHaMlUIyl2bZvrdrraU9cXamfXz718cO7j860ZxYWlXQmIOOuTbJ8ik9WWyKLolNUWyNjiFyySR8UDGE5ZocwFryBsgTzgNoBpKEhAoY8hcWpZF1lAfqbdBAhRGiZPGqPS+CFHEF932NFsuEzTx4v+t2t6Ei/BRlbDsEHjGQkXCydTGWSqVaLrLtENudBW1Nct7P0V12spIk3HgZz5NEO3pPmJu0egaJBuRhkI0wyMRQ1gvghQ5rJXnBct7u4Y7v24FD/6KYhgK4cU4LQy6cGIJdVWUGM48CVHY/0iNdaZB9+09Bqa6vA1E67Af9BOXUvVGSBIkNUI0kk850C2mGguWg1cL2ug/hkuVSGeCkIAEg4HJxMZIBi8EI4NsqGWrCRBNrA86xnk7VWkNr0TpvshyOGjhF0d/KhNWOVYVxB4G3biYkRbAtmIICCM+Hs4hTFBUpMdBx1dW1m+7YRmcy7CfKFLEKp3dJlJLPuNouwG0wWAGzpSENkuWkxRtmUBnA2HVhRBheVlMgAYYxoF5eOQCVBaVkgHFl1SxWrK8syGFs8phk6YtazbJm0b5FnLcpXHv/ZqXQuP743bbP1Yt+AGMr1y1xJ6Y1C00aepfzAcdJi5s1Lr/QWytDNT714dGJ+PvLNv/mzP8hLzM9febnR8bKJ4unJs7+W7//nwcNrzWYtJbEByAqBWCRSuEyXOXV7kgTy+JAsnsbygFh8ShofvAs27XY/kPqiwgALGJ6m45rugL1HbM3Wr/3Ub0crjVt//7dPUu47SlsO0NEVtj6bzl8O5XOTE7zn3XTjNR+57jan0eEAnwxdbzUFkA1k5FSM7ctmt46cnZq88tKbmU7A2Sarch5LOltpTrLiib6rr16fXdBPXBRcO0ywYaKHreSKu8YPHDgwe/HKpTNn5qen6SAc7BvObB1YrK+gdd95951bdu0IGp0H/vk/Tp49i1z31rvvFtOp8nAfCOyLD/5cQdwCtKlouG/owoVLib5ScXy01WhFLQvOVCgU25Y7tbayZOuLtfXhwaFiOpvr781kMtW1NfBaQOyrx173qHD7rp3TUwsXXzs2e+ZMJhGz6e6o95AWKR6OB7tBbMBi5Pg/EEtkKJyWjB9kfM+OceLevVdPzc2NN1c+puy415l5jLHu7N/219s22xnhp2DaNBnowHbHlCC14vdosVgiXh7sAT8LQLMYxCJpHfpP3jMGJGbJiES+p6+yYrZNmZ9vrIs6lU+nux0XkQjVEoadRisdS/kcvF4lEzDgeTG5wzK5fGnh4kR/OmP4TiRw0JS4pcTwrI9GES6vr6mJFKPEI0aZnZmDbBcZu5hVRAouzmpOoAecEYKkSZ5rxkjXl2BqpirIpqaBtAHRDN2Eb2UyQhgIzXYtkZZWlxrbNl9TzJeOvvYMypZMpySB9w3wSD0pJSOPTDDnVDru8x2r6iYqckzsTB5Px3o0lspuuZ5lyLK6DFySYxeXVlZrjRaUjWVQXJaPCUNbKnZgsLyla1WBSdGcy7Iuw5ocBTKkCFQxqY5m04NQrrxIJrE4LhnSdtW+q5BPz58/326sxdSUJEILRm7gwvJoA7xH2yEF4D0aGHbfeIMDjYFXpCEAEnxu4ysElSQhZ3eJavfAjTbeoCWhL43uGrkINc/1VUkF3UOme/c771LiQnN1XiDLwpGZV9AqyXxZ4GlgSSKbszrVf/63z33la99bW3O3DJQz2WQiESsWsktLS5MXJ+NKkg5ZKi9UKhWyEh7peSbjlRiKcDEkfonl4aiOb5LFpcgmKrnv3/ejz/3L5z74gffMz1/+0Afe/6Ff/11wCccO3MCSZBm8J5VOg5YBM3zbmpuaPPnmm2fePIXMlS3kbrzp2i1bR81Ok6H9rZvGrrvpFimd7XQMF6lciQHWkObQRiyl0BLdMB3SDVv33nXnW265/kC5GGta5q7dB6anl+qNqsBSYeStrlTlWBJJlmykCKsHpEsAlux0WvFEDMwSrAXCBmbBh8i/InmmyQehAhlNDNs1NVIWUASfqzFC+NDEFHnAh4O8ApPI7CKyopOMc7ohyfAiAWkCrWTtPaKDCfB0N36XZNGDMMPX3UbHV5BY3YH6ZKihT564EUQBbcK3G1DtOQYULXwTP8H5xE+g0VkWIue/L4KDdOGTx+S+F1BxVYXW5AREZqDGZL3eFCm2ZWgJNbU8tzJ15fzk5JnNW4Z6y+VK74Bu041mFWK5qykZRYnF1STxWEXM5LIJiLhEynJdMnTRj6BxjU4dDKNerTUaTTQcOciuc0BS0lmNN8lUCqbRO5rEk0F5Lhk/RsqJrzwyyABkHpnWA4b9ysKEQMCLCSB0T8OVSE3wJ75FuOAN6osDp6E18RXeEBLePdxgjWMoULi4KgHQXY8MWcf9oJjJ9D/GFzkWLI0iD5jBiTkLDML3JFXJ5nLgDPWmxgsqai22vbgo61pbC1xLonTfgU3jHFnOql6t+x7ybBCBosaERCkZskFgqbQvtOvmuYvnBjf3LVSnh0aGUJs0nT5/UmtUg1Taz+Rklk5wrJjKCGcvTV5z1W6OEb//4KOLi4txzvnc33/2xKnTb5yZBcYnQ+H1pYXhWOzB0Rtsy7DleIdzJdOnvcBl4aOMBKAJQhu2IetxRKrjUWhfniPjpFkaEMGwCmgXrCMqom61ybw3omWj0PUSAtk4cMvbb1cGK3f+3odf8d239Y3udN2qKFxMyxc8fW1xPSbKv/2h39ozun3ywhnK8Y1W0wYzqJRmm+tcIi4lEm7ATM9PmbbxiU98qreyaWJy7rHHHvvl00+odMgEznWHrl5cW5pcWTVoZv+hI6lUxofvM0Fjejas6SCuGtk7N+opp4cHh3hRGh0f3b9np9luLM3O33//j4++euzd97zvrXfcvLwwferYa3FBOf7K65tGx379A+/77qOPQK3feOONhw4dWr145fWfP65EzNj4JnnHsNZqQ6sAgD2WbThGbrDS8eyLZyej0FuZXwR9KvQO2St1u7XSCGvDPWMvvPBCY70qcULoOsAVM7AhrGmbeCYOXIfET7djCZYDUTE9R2V4h2apjlMZ6nOSNDW18MfJvtdd/QXGbIjqNdnKP2/b3iwwj4UcH/qQW/B8+PCGw7uep8ZjldF+33HBWnFZkD9y/P49W1taB8mi0+n09PSIqmIEbsvUY7wwXK743bn/gF98IsSUtq7JEa1WKrrnpXw2J0gMJ1CitLy2HpMJXTc6WiaT4lhW001QVCCHZtNI9Go639M7NDE1DaBKJ8RcRvXsOvJQS7PYeHKlZUSsEIspoW9zTGS0TYKt5MkTixxEMwKcThCcRCyvmZrnI+6DYm5sZHDklVeegTsW1LhIxujbgUDppgYxlBJkjlZyXFJKxYT+3T1Do25reWHRbLPh1BRQsElGDNbJPtuirCICs7lCoTQmxw1KnaaElm0IIiCatuDlFGzuQ7jlkmJfKtGniKgdGTaCehuGOTg8dNXuvWiwK1NX6vU6RUdxRQUNRIpE3QGx4DkkWYSkUxGfkOT4f8ASVUPDIE0YhpFMJvv7+xcWFtAKMCNJ5b+Sqr+C2I1j40/iGV1xiavJgogsgcv82jvfitTdaqwylEcUKy/OzM4PDY0gA7E0GWO5Mn/l3q9/8zvf+XG93ti6beSnP/1BuadEUQhd3qzVXn/tzdXlNU0zz6/W4NwRTWmagZJ3e+0Yva1bAg2jpeJJ23NWqlVZSbx+9PTaUuPisWdQn6eefPRfP/9PH/+9P242TLhbC6nIJF24EFYR2o9sGyUlyJxhJSZIs3PTr75+9NVXXoG/3Hz9tUcOXi3zXK3V3rNv73W33E56Wrs7OLpd9dN9SEjSjOMnlBR78sT0b77/jt967/uERGJyZuHM+UnUXZJEsDGa4nFHMvwZjSMonhvYrgO5DJba0YCyKcCTANDrzqEiBxCGwfkiqkkaotthQN53n39TQAX82eUx3YPg6EbPMBqIDOMENejOpxIksom6T3Yr+9UAXRzgzGhZMLmN8cak4VCOLkgAEnAgy3fhh9lwDHIFQt/JaFYcPHl+QnqwUZqNmwJTuz8mJiFlJVP6uiwNkgVMLPQRzmS3dUWxNJ0NKVaRXcvPJjLI0i++8OQzTz8OCMRl3v1r94xv2rK2VrOg6ViyLY/jQqzjemhqAvkb88AUUUom0zFFjecKUAloN/gkmBasjOJphtFptWq1WrPZNGxzZXEJH6I29VoNgQqboIAovCiSsREg8yg/3pCKkcFshDGgvjgB6Ml2O+7wIT5B/cAbSGW73+KVSHYcpJ64CKkvy6oAbFyLAgXYmOCIdkOyoGEBP/DJbPIQ/0Wa8x2aCoCwwHpZEXzKdn0bfIsT+IGBAZXNttarcDw5qdbctk+HKVn2DMPjZIhvFIF02jN0Ip+A/litrzuuK6IxKTGfTa+uzYkqm0klHcsZHd71k/uPPfvLE6B2XR+BpIcfWoLIc8QmdHFwbH19ddd4/8d++zcf+tmjqzWbTbLearvqh5mM+vnKnuFONEO5QErJCXFXuztrDmQcrw4TCaAKvmfKqImNNAhvjAVMR44IjXBCVhR1liw6L7uRGvJkkdVctDTd6asM9O/pe+cnf/8Nirq+Mj7kmRQtnsnyU3S4MLXsuv72nbuAi422zg72lHLZmKpcunJxYnoCpOot19+4eXTs9mtvvP6Ga1AG3Q91M+DJoFwKTux6TKepvfzqs8fPvMnHk5KcuGbfodriWmMNiHwZxhTKedC3BC15tpYuJY8Mb+vt7T325vHXXnlBYMJ6bf3goSOVwZHlevD0M0889sSjcIYDBw5t3roNGuPNE28cufnw7Xe87bVjb/zioZ/nPeHQ6Lae8eF5r50wopG+ck861t9bOHrsdZ2l04PDz71+fGFutpzJtSwrq2aWL00fu3gyWU6UwGL0aHphLpXLgqQRQQkIRKIPfLG7I1BXcxIlQzyy20dIBpxzLGV7AUnRLCdySHiHwvgYL7zEGpegfUN5f//g5/fvNZPhYw5NRqojvOHYJLJDUGJArBJT+8aGAoKwLiGL3TvRv/drV3OKtLC+vFavFTLZyPHwncjxib4Eh4C2HYZosBCwlsvlEHKOboHjgAxyIc0zjE/ARmhXdV82kT2FkO7J5snaFp4npOJyMlld0HTDSKTSfZWhY6+/CTYhScgWDiOTh74trRXxfNvxArabqiIqQbrmHMROIhZDnqo3a7FEiqI50GmyYYhtO67l2vRg//Zt23Y8+JMfJhXO1yyVIxsgpfv61EwmqcQD3ZJL+bKcXq8uzTWslbXV+QtvGrqrVgpgpag/mCOSbyKVJJtiBCGYuNA3EzlxaJAw1AGJjtNE1gnIOtK9yXgpA3AVchwL3I3AdEWRLff19PcPIP3NTM+BpcqKCJgkqsIlsw+7hw/l0c1XJPIinywWAzTFe55EHxEBOKnbHRek0+lSqXTp0iVkbSQypDP4A5oHJ//3sfEnGVbuBZCGjkk6hDzHgUi447ZbEgnW0No05cNPcOWF+eVK/4Bl+wwnxpOZuZkr3/72f/74gZ9PTS4e3n/VLx7/gZLktFbD1FvI7/F4PJ3KhnBEQYJcQQFwfeQtz7Oh1Yi08/3l2kw6nlxcWE5lM0vLq5KS/OxffW7ProN/+qm/xtff//73/uov/2c8njx48GA2m+zp65XFPJDVCcIWmh/N1hXruLLEsJVKD3wJOuP0qTcfefDBVm3t4P59t956C9wGDvvhD384kc7U6g3ykECSfDaIzI4UpUMpaDjQItJ93/zJD+/96jve9VaWj508c3lhdV1UJTKsTCQbbZpkOS2JiPt4QhTkDfUDaDfd7s45ZAIiKkpSPLwLJuW681C7Y0lIlofpSF4PAb0k4+N8GL3biGR0Es6kuO4VumKS5BzyK4QRhXoRbmDbIUERIAfIMt6EVBdzydP1bmPijgDSjTfwQ+RRsiVtRFgIkiqu0F2w3gUMEJqF0pAOQuI/YUBmx+BAYVD6jfsCt+C9yMt89yEC5C9EDqILAA0KzUYcRZ5B2eV8+uTx13/51FMIq3NnT+zevefDv/HbFM1Wq3WyznUELmJzShwYuVEwFBV+6Vtk2o9NhpRtPKYlqh83T2XScJh4LJUvFVVVhlejkPiV3mnDezttY25urtlsa6ZBJvo1m6QDHbAHiALkksfMJCWRmnRrAam2UZdf3Zo0AYeSOJ4NmYEPNz7HeXjFjbxQJBNDCX/r4itFkT7pMORJCyBVOWEAUELrbSzQAX7GOY4RRo4fWKLMeJ6FxIhakPnEliWj+mxo+iZYMTQ46/ttmzwmSGWSiVR8eW25rXVwspogM3H1piYwrCRziWwMpkW7rCyu7dyx49ypzne++bBlt0c3jTg2Qm9JirHNWpOGVWnqvb/54Wefe3r/jvEbDh986pmXGy1LF4O4R9fJdhzSH4zsfscqPwfIRMVCwqMQ4GEU4IcwBFmOAInadESW0SRatNxEwNaZQApoh/XCVIwRxBE5lwnEtq43XSRH57nGbNmx737P3X/8pS/9oLFwKNfXT/aLpaczqVNWe2Z6iQn4bXv3bjtwtWu7+VxZjsXPnDwxM3FFlYV33XP3hz/4gaHeAhVQHdO9eOUiXCGRzfgBGeeP7C6g/sl8ZGh92XhtvT6ztHJldnFttWqbpsSHxd6SG3mvHH2tWm3qur59y6Z33HHbidMnnn/uRVz/A+++e8vo4NjYSEjR//yFf/vZzx8tFou/94d/cPsdd529OPGDB35su9aNb7lhKF3RDHNmbbV/69ZWq3P+jdMgOpn+3hu2jxma+eZrx4qJ9EilQjt2YBnDA71Tly/e9+xTF+cX6nPzmXL21msO7RHSwYnpry2cAa6xsoQUDIiCAuPJOh4cMhIcCQd5wuOTNcPhnPiTJF6JDzpmyPOhIhiWXnGpD6VGLkjOScbpIJfr1M6xwa/deK3DOw/ZAc2TZ7HkYQbpPCD+vAGxxf4K8Xbf34h3HPRt+0tyXLUj8jWNr0wrEYuDS9pBW40roizFU/HQc9GgIFkJTjhvd5DZgTIBGVNq655WKpXtTqDQrVKmIEQsT3HLq2u0IPk8V+jpnZ+tWgbZ67in2Dc7uwCBosRF5O65mlnKJ1SJ7Rgt6CxWlLzQE1gOBZAE8piKZkKRzHpkJSUGjDQ63S2jfU/rWGurrc3juzaPb335lReH8gO9A8PJVD4IOaiL+YWF2eXFhtaOWDvqmI5tiql8XIkXEmSMayewohbjhvrC6uWI19OFeCKf9GnSfSjIjlY3OMqmfIcPM4GtlAvbcskdshLvbmfpIEolic/lM9D6UL2GbUF01qp1VZahzgCZ8DNia7BLEttkdBIUBnlaQialhEiywFfkIzQnToYeIcMayaxT8sAVDYzsjBSGS6G1wCXp7liT//dhewBRHvgaU1VT13guvOvO29FS7focEgrPkU7dtbVqJlsARIUBrcbTiwsT37rvu/fd99D8wmq5nPz6177ge06xECvkskj8oFPI7E7o5/JF2KFenSFTHUwTyREGR/pSVZU8063XkND0joYMOzS2eWZ6VqTjPb1jlBCDFP6rz/z1v/7Lv4O1/NsX/uHkqWPLy8uuyeqmkSkURzdvS6bSrk+eX+I+KB6II6qsSmIhn08kYmdOnfjZT3+qt+sf/tCvp5OxSxfP/9Gf/PHQyJjhuZbtIkdKNPR5GNFqILAdm8qkxD/5k7+ePv/yPe96v2EHC6s1OZOGQhZ4fm15ZXpm4vChawA2uB1DZlTBjqQ7l0Nq7M6KwwE7kzTeHbkD8YNWwHuAUxc7CVqgOUgW7nbU43zA3EYIkQ/JW3AsGfAPZCCXIwPCyFwAvBLxhMbFn78a1EaTYaLAReTLLoSjBfEKJEHbwJlxDlQezIJPcU3iM11Ex0WQwZPpNISm5RK5KXBg3xsMgNBwQrojsrUH2bwWVSB3J7uVwd1AU7r3gqgBTQCHoAPL7O/pmZ6c/P53v5dKZy9fPru2vvAXn/zjXbt2zUzPk22DQs7ubkMJNEPdUQaeJbbieaR9clNAK6xBclJAerdRPOAnioEPSRcCcDeVgkHAzDKpdIIsypvmWAHFg3C3bBPkyYI3GEa1Wl1fI0vI4gpkEXNCNMn10QK4CLEGOUgTQM0T06JFut34eP+rySqgXASlkcDIWaRLoEtZQlcgy151ExtOgq2QPxGJgUVG2gOPBRaMFnFHFfMFRK4rBDFJogNfM9sAD5aLgLhJJabQPhKRbmsds+W6Tj6TkwQRUp/LcaoiObZhWJ1EPg0OhVwNt4qz+doa9+KL5wD7mq47NlmizfU1VUnddGgPzpdS6e9+/7v3vO3m/lLP0ddPtQyHLLFq2el0NtlXypj2p7WSJYTIHUjaLB2RBShI7wWBWI+ObCFK6KgMOIYXSazuWzERMZ2pBDx54O+HM6b+y8kL5339TWf9jFHN28zpP//MT376wKemJ/YXBw+AQbL02WzuNWd97coiJamH3nLr4f0HxYT65rnzfst548wLtxy57s9+/4/27toJ95xdWViprjebdbpuo00L5QLywMoK2QEJkStwjM1YfqsVdnSJV+LFHjFT+KvP/u3K+vpNN18/tbJomra92lRF5eprDsAxnn388Yt67cYbbvrQe99nNeuvPPtLcHolHptbWj5w4MBv//bvGqbzs5898fCjTx05cu3b3nY7L9DHjr8JmWcFQTPwO5YxlO25Zu/+ixcvXlmdaLTNTVt3gVydOfZ6jPHuOHx1Y3F+/uTZB194EeUb2zl+sL+yre7SHfcbLzx+MfQqlQrCHMwUrwhA0IPQ8VyyrnDXYeDq3Sc1aC98woBGcBFNBgqwBhf5kb+dkd5K5x7KuC03QPqvauau0b4f33qrxTs/hJbvHpCjCEjipSyL1kCq7BkZBh/FgdDDXXDQd17XC8eEL+KecFKOZzq2SYt82vRy5WLD7MiZJFmw17BiwCE/WuMoizI9RK4r5SRVYchDvpWWG/PXc8XS8tIaeJ6DevCSZXpkkxZZnJ+f64G+yJcoipucmM7mM81WfanjxkR6sJL1XQP1QQjFZAX5CGEgiqrAS7breKGDcgchVW+1fYvpH+hFtKjxTCpRHBkZk2SV0JyLl2zXm5ldbNTbZICPIKipWDKXTsq9CZFPxmOaTfbXq61Up+cv617H1Olde0ZYqVUZVHjF0ywtiNh6rRUaEuOLSTWeVQdziT1kX1Up9BGhjonUE0smyuVyb28ZBVhfX11bX93ASxAkwvG7T4yQHkgwkzSK5If8LoTUrx6q0QwSBHlGRTJHd+mAVCqJq62vr3daGuQvfogPcUEALfI+0k3QfSzf/Qlpqo1XHD4ZRcgi5bXrTUXi7777Dp6lTLPDIR6JniJTNbL5AsSMYVrZnt7azMw3vv2te7/9w7nF+p4Du99yx6Hpqct9vaOHr9o+NjJEID8IyMNsSXB8D6lcVPiJiYlsPgeYRMWRxEaHRy5fvqzbfOj5osCtri8LigARs2/ngbiUhgNTXPDBD/zGf/3X47fffst/fPXvXbsd+kyjWjt7/uKbb56YnplDXhvoHx4ZGkUKDhjJ90ka4roLGNEcC3RM59JHn33mh9//zi03XvfW22574aXnP/DrHzx8402NVivOK01NBy2DOAldg0ZOS6odN/rIPXf0liu7d+9bqjbXNU1NpmCcpKpk80jxKcuyJIVsUo38i1fcDqKNAN7/wVF8goaAqWEoHPitF5D5bTgZ79GahKIiLIBPZKAsgQFSZg5ig6R4orRAZ7p4jGjFryAlN+yPnI8zA5fMLsWlACF4Jf/vsmf8Fwe5sgP+QAa4boxyghTDexSku7WRiCvgHLSLKMsERUCeROjU7jBIaGe86/IGnG85NnIHUjAO0FIJzIXMw6YA0Zau4VSYgEM9SLeQYhnmN776DVlmLa3+2ivP3H7bW97/3g+Yhkf2EhfJeGPDchCzcAOW4TXDQMrgeQ6/kmQBiQPlRCjhjkR2dxdfRIYio6W6UsBxXZzfbtQ3WJSsKqTfK0b2rUun05lcCRUknL07bBvnm5C5pr64uI5QQkJotZqAXsuyAXE4QBRwDioldocfkyYgoMOg/jgI0eiivhd054+SyeUAVFiBtALyjOcSmctxiIKW2N2rg+ME6DbQD8QxYB5WAvDjZNwI1sSVgW0iC8LLmbYBl6a7i3UjKdMBHXphIu5JLKXVaxJHtsWVJKXdaEZuGBvfpHW4x554hcybJwPKQt3oGGZzdHTnu95688z0xCO/fPrs+Quf+PhvgYSdOnPZBp0JIjEVL2XzCwtLLaP95Z5rBsNwWUBJiLexbsB6ZGXKgKY8ypftsKPwtOmnHFoeyMC2OZdfabdfXpn74cqpp5qLNirNcXvvunOpvrp2ZfKpD/xu+3L9N566d78ivpVJaXLitXLqqNWwzs2m0rn3/N5H+4cGz7z4yplz55ArbdP9xO/c/Wtvv3t+YhZspd5u5isVOIukoL3Jsgnz8/NLi/OKwGcScbiB3u5ICosWJLgVT6b7N43v2nfx7OX/+OK/C6I+P7cspTKd0OstlnqT2XQyma6UmICMY/3Zw49OT14qFtPv+LW3948Oq+lkUOucOnPWcoJcrpJOFdAWYEipZMzurvtx4ty5nsH+8aGhuCS1A2eqszZYGJuZmsznEvX1lfrKim9bK/OLr738imBFA+m+bbv3Bp71zAP3N5yqxrCUHGP4REZUFZbFFXiJDF5BjCJtEqbWPfAfkDy4DfIAcY+AsbvsTfYpM/JpgdqtZoY96lHFk234QbSod/b1V35811vbavCgifAiA3GQNfAKP8SrHZARkbneAVyQBAvZNY8lTzHefceI69pgcYBwfBfLpKi4tFhfz3JySo2jPPgQAWYYGiwuMIzAiqWepGb6q+tOTBAUxhAlxabiEHWCEq+2Oj4Fk8YFSmjVmnEpVhzvO3/+PGJv2+ad9XpzYmKqkE1petOFPOXDhMyDW6BiKytruWSWjcKW0QITpBnR9Sk1lkymcvlCpVjoK+X6QsqAuqpXzdX1+szsFASrrtumTBfjqb5MYXTTOBeX5CTZ7L26sAgObdkdOLFmVnt7+qcn17ywOTrex5UYQYoK2Rjlu1bHcjq03sKflWSikI6P5NJFsG/b9gPaBqFgmFhff6mACifT7Y62uLhcr9cRePE4GZpMTOkFpO+sKzsosigdYHUj10UUWi0ky3dAAVOMQwagkeDHr/xecvSsrq7Ozc0gsPADJJGNVwgaWINkjW6uJ67Q1VI4uj+nEFAQNFDnAkPf+bbbgK+OpZNmDshGLo1GCzCGlEE6k/OF6srKf379i/ff/8TFibl9h3f+5OEfzC8u/ePn/klVlRv27cWv3MDdv//q8fExxzIkESDqwvTwBfBW0mHVRaOtW7c+++zznBxnKboBLUv7baPZ19N385Fb29VOMju8Xlv44Ad/64UXTn7iTz/+Ox95e7O2xNNJPzQSKln0TusY05Mzb7xxYm1lLQ6qUqpkkhlVibt+BG6EeGYEEUA71NcTOM7//vu/S6rSxz76kceffPx3f++jh6+91ljXbM6juCTHaIKjCLK33PETpdz02emP/c5v3nTdtcVy3yyEkesX88XAcwu9eeRQMJWgO1MNFI2YkSymQaax4j1qhAOQBpMCSJCIYdcNJQSDbDQEKg4lQsrW7czf+BXebDQKvgV64mR8iD95nkVoIZRwQQAqzoH6gqM6JlFpAfWrxV8QPjjIz7vL9ES2oesm4BOhAShigDrdpSXByXBR4kgEP4JULhNLJEA3fcolk1e7Cg/3xV1wWaJs0PTAfppPZ3MAX8SyiPIArclkoRguhZvpbRNgMDM1kc+lISb+/Utf5mkml0r95IEfjY8NffjDv85ytB2x2Wy2r68vk8khL4iyitd0NnP+tVdWV5fhzziIBRje6e6ODiEG2gzEBdghI9uO02y2TccWu2M8NmbigiiIcKqQLHYTMmTta5YsOQl0E8mOmflMKpUolwYBhLIsyTKJHcggXTcc21tYXsB78EVQT10ns71hHFwB6R4UDRaAiTYaBYbHe92wkKuQn1FCFAkkBwUWIOsZ0iHvOBbCjzxy7q7ehRKmZLnd0Rke9IMFadjYNBTRh3xMuisE0Cyi28hqGBTrWFZASxwTSHQkS4JLFtUgwY6oS8XYesP85TOvqKkEKyAPOKBXpqn1DWw+sHN8bnrq3h88wPLUH37kNw1Nn11ch9Pk45mZ9eUYz/t22KbD21zlz/u3LEhoAvJoULR8wYtA2JEwSOPKnGSz5f5h9uCmhx+4f/Xk+Uc78y97HRpsgQ7Hdmx553s+yCez3/7O93K8+Ecf/vXc/PzH/vHvdivqLclYEEv9KJFYXmtZi5cDPr73HbeLvHTx9eOtwNp5zdV/+Jv/gzVCiW5zZIU0GUiYSmY61frc5Unej1yFjFokY8IFpt2oITPHRDn06VKlAPwQYjGDFcqbd7isVCz0XDhz9omn7o+n8rnyAOhX6JDlfBKZbKGv7/zi3BvHT+IWe7ZuHe/ri/Nco1aDb8y1qrwg9AwMxFPZC1emQMJGRgcMozNvuBLFDA0Mygn1laefSVDM/OzMayePG0s1NNDZUyfJ4wOyY3Eo0EAOvzK8tSmQQYoViq9kMm/72AcOvfXWkXS+1vZb84uf+tjvL07PkOl8dOAFHtqOdHp0D6giWNtxLfgD/Ar0LOJpNwpED24E3RBuj6dUiX3Tt5VIxI9q7c7Bvsp/vv32eop+pGpH4LFAXkQE5CkuyjKAa+SBRKkHPgO3BKSCUxJ2eOuRUqFQwG045DqeJ+AriSuNqsfSMV7Mx1PryyssQ2eSCVxPFkQwuL60bOjeUivMDfSG3qprOG2NSysskkPIMh2D7FKChOJZdiaZyveVzp49C8Z+zZEblxaWpycnisDStEorEMJUrVl3/NDx2ZXlhsLLcUUtFLI95YFyzwBUTiKdsR1/YnIBXMrSvIWlS7oGhSSn0lkk/GK5SEViLNs7XCqyjtNor83XFxtaHZnV13XRpdc7Sw4TbDvQmyjmIHHLwyLFGKFGtxqG2QkCi0+rfT25sUyiLAtxORGzTTA5kyHrSsQzuUTfQC6TLmtNr9lurNZWEKUyGSsj02ROVWR1939FxAIQ0fZQnsTipAGhf0Bq0Ig0VGwYOSHVDumOb8RlWdU1W1FU+BNyh65rigIFQ6C3m5dJk+M9GgY/Drs54r8P3Ahf4UDU4Txdr7/3Xe9IppPN6hoZ2AaLcxySEcQVILZj6LlSyey0v/GNb9z7ze9dvjx97eHDP/rJt8BmdAOuFj740AODfYMJUOlKr6SIPEfnU2ANjNHp4BaCJE3PzAANtW7n3sbdM5XB0yfP4P79A70zc9P9vUMHrzpkt1wlWTz2xou/85GPX7y48sUvf+6223eurSxwftpyGrgUshs4LyCEZjjAjShKFyYmL1+eaNc7qpIkC/wiIYKsQLOHXk+hmE9n//Ob97Zqax/6jfe//OpLf/PZvx4YHm613ZD1GV8V2I7nCKzKtG0mkYl//977f/Stb9x99ztaTti2PU4k/X1oyYGBAZKUHXJrYBESM95EAFUiK4kixEEgiuyTjsYjWAvsQ2kBKniP08jx/xCvG6ZH6+BXGx8S4dPFXZwPiI3HkTqIViYNIRAsIQqNTOKgXJvMTMNtN1qwWwLiJZCHuMhGeKdSZF9FcgJDASORwuBnVOjrlpnMpPEPF8PvuncnU/xwHbx3PXtjFDpIIVyLlQRIKKS2wd5SNp5wLfvc+ROtdhVFGh/b5lpeIZdeWJwJPGp1ablerfWWe3GXar02PDosx9S1hQXSg8JQtfW1rv4jw4BRvEymB9hKkgUPPUyDPiNPoGr4EMoDVyAjNSh6bHzzrquuWqvWzr75JmwCg8NceLO8vIgfptNJ+Kdt2OCXMLvnAkc1QFG395vAEmonK6KiqvF4MpvNp1PZeDIB8oFggWfDREDB7lhme2FhFm+0tgYSgwLDvKRDGL/3yChrNAiKygtkND4KQLKfR5QEmrPblGRxjLbegdEYl2wejrKjjign2xWypB+x262BC8J1yefdZc7wxrRBbcMQv+IFOyTLuokKDxKfDSTDsV4/flJQQEpwIgnbTkvrHei7evt4fa365W/eB4H70d/5QKden5hdFim60Dd45syp8cEBzXDPLiwPi8x3xg76Sqzloz6OZIU8eJkokIUDRbHMqfpgefbQyPTE5L1//j9PG3UDPIXir7/pjnf+3gdnZiYyELoeE+aTgd0q+sH9n/7fca95d7FvKSY/15NemIS2naEi7y3v+XCgCs3pxUPbdwxfu7MRWeOZ3ozFUXajkMtrhg5SZWjti6fPpHk5IytujApI1wgDWOq0a1q7zjNSOpHxQrI4MzzYDOkdB4/ECsULFy5o7VZxpOfBZ19YWK5/+B3vWZ6bq1sdRlVUQX7xiadg9D/6i7+UEnH8dr26Oj8/e/WBg6FF2ksgK2q5uBp8vlFbm5udXJ2cHMyWH3zwwcnW2p/8z788/8bJH37563t37f7sp/4ooNj59WrP8GihpwTjI9pLxWzNC0uCkgkpz486Ai1B37StY9PnOtXm4V17P/3Hf/L444/HcykxrkZoXDBerrv7dRdi0fS4O/wQ3kLoI814UEIB7USB7IdXJbOeEk37EULas526rl/V1/udW241ktz9dSsSgHXgQSHp7kIks4ztueCJ/Zu24Gqgv/AixCkJ6vfctT1iSAcaSCg0azcL0E7g00wQBhSvSGSvbK0FQxfiyUI6RVzPqtkh0+rw+7fvpNrz8LaZmseInMjzoCe4X5eSOz09Jce1E3Ks1UECjHp6B6HYrlw4r0pgayaZ4kY6xiU+lmPETE/vpp58JZ/KARg0w5qdX7g0canZrtYb1SCkEHoxOVUqq6C9cbWIOHT8dsiG7ZatrV1CyIF+gnC5Vsjxat/gmIFIVhaFBPh1Ro5brs36dloU267eUL0e3xcymaFMpk9N5ICDHE+5wFtGZBklW4wVSvl8dtC1nVZzdW2lEwYtpBWOPOchGsIHS/VdBhmZQ9wS3YmvUGXSf0dyKMSrTAbSEgZIUg/DORRXD+lWgttlgGgjeAIKJJ0XyAx5YqtuPMPsqAIS1kbAIzvw3fVy8R7Hxgk4EwfYOuD4HW+7NZGS2vV1NDCyOvIDtAUyDvAVBAC6x3ed79z3n1/+8hfPnNeu2jPw0nMP0yEL5R+EriChQrFqSwdlaxt6U6sn48pYpbecSSQVxeWltfVqo9UUZCWgqXZba3c6IARDxZRne329Fc3orK2tbRrZ2l8c8rWQzxcfefzBj/7+H7qO/MMffTudtlgqMpucH5kQD1AJuF2X9fupdKYEisd4oR+1a+2ZK7OLM8uQZ7gRgBD6yHcJhxvqH/jPb35da65/6MPvO3781b//wv9OxrPtuieQ59qs7ekxJe853jov96jUn37kd9ut+uEbbp1aqSLrlvIFmw4gxZCdI5oyLLJ2B82SHM1ERICSGYMQY6DAggS5A4sJnAQLd81L4gGRRp5w+S7HkI4gGBct0jU86bQgDdxNu/jFRrsQuipwyWQyAiQSeUTGHOEGlk325SZrINjdp3Mbz3u6IhcZH3KTo0BoiSADkc7n8/AHUCz8I7FIpj53yTZFITuzEofoBX1jGbKjDrksT4YZ45qAmWKxCAeAZPfpaHhkRJWo+UuTD//4v15/5PvzS9MIQLKSpBAHbm3fumXf3h3DO4+g+KbZEmWu3tQsh9m0bV9vZYhiZa3ZVARuZvICUmp9fQlcDhAlC0myiKRtx5MxMCHXCzPZIjSc3l2FtVzugYfMzS7IicTha460tI6tWagOkoTe0bZv3/rKSy9OTFzurZTDwFVEuZAvoSSuY62sLFmmQYa+s2gPD9wCchMhYJkOqi1KiiAoADc0AVITKigDbFUVti2V+9EQcBW0aVdA+ABs8JL6StW0tEajhmzjkX7r0MVJIBQBGZ+PUIUlETvkPRm95/OR6IS+aRuAeY4iKyshEMFaiK5FmLtkaBuZRsUjD5Je6xBA6xpcGAU2WlxBICcT/JnTb5w9d3l86+bl9TVOlOFU3UaMfCcqVzI7R4aWFla/88BPk+nUb37wXeury9NzyxlGUEeGWssrcZqeaLdaSFmCdW9680CmtxZYhuPKLiVQTBhT+BwZVvbC8dful9ptNVY/efHGIwd4RcwXevfvPvyDJx6zGEtVBF9zC/1DZPmDpaXpnz+2Mj9xe2V0KZU8llZXz1+qN9a54fzHP/CJWb1TSWRvv+PW/sGeK6dPwKlwr/bC2s7RiqObXBSCsCHlZvIpuIeqyFwgQsuFEYvkb1ptlouSiWw6VeisNFbWV4WEWhwd2rFv/7NPP7d4/pLi+7rMpAbH0tt3dFQ+npD9lqZKihFEcYCWHJdT2Ua7VVta1up1hROgtSZPnQSzv3LpTOC62nrdbes8FawvL918z9u++ZWvnTl9gVbk/Xv2my1tvVEf2j5uN41Oo+bpLd+1lHgcyBTL97QMS4kAT+sNu8nxUtAOTCeo63VXa/GONVwZfPWVo//rf/9jrJCPWCbOyVJIm5G9scsCmDXcAL4EX0EgQ+aS1W8EsvFMO/DyFHtdunclbM7ywAXeanVWHX3LYOWhw7dECflfTTPGEyoGHgoXxdXwanb3xu4Z3QR5iRSBb3FZeCl9582j0MVIA/CtuCyZjXolk47B9wUvchglmagB8OoG3D4hUcMlMeFQUkJWJWt5LaAy+xfqF+Ky7jolrbEwWkqmKC8dz7x5YcpXxMJAEnyX5odPnjzN0Lyhu4l4rrZaHxocLxZL/f39iVRGkERGEGfnVhvtxuz85NT0hNXQbCeS45Qc57Pp0Vw+AwiTuIwoUeCejmV02nW4ebPTbDu2EEt2Vi6QrWwJrHMUQlJhUz1ZNaPKCiLFiXzws46jU3xQSsojCbU/KadxHfIMMoISJUM24MeQEcW+XkUlq6WDmwNCANu4oITidVfuQGNstARsh1fSRByYCc/QAhIzvscHuB+Z/BeQhW3J4wBR1PQmcpOqpHyPSmVOG1qP68ehzm3L4Ek3V8aJNI7S6JCPQiAu6VXGtZEdkFOY0Kc51vFsUZKc7mKWoqDobT0KW/fc886YImidFuQn7oXM60eUazVkociK+FMQYvyPHvjOv37+B2+cODlQyZ8+djQWF2dWZyChIjfSDZ9PppJIxgxz9vw5pC0Uvl6vHTpwAMldUVnbdtqNJs8KULFt3QAT0m0LVAlV1q12XI25mnv9/iNZslC+EU+VPv+vf/e3n/3K2PjOe+/9myCsiUKqWmvBJKCphOJRASAdeFuo9JBpzoSkgGFI4EntWmvmytTcxAwTRAwVNyA8OFrmue3Dw1/98pcAgje99ZYLp4595Zvfc2yKJC5PF3jOMQNFAMfyvIzUsv3fu/2Og3sPspnYdK1VkDOCSmbaDI+OBSCLpJ2ACt3JP6T/ECyJJnsS4UCzddeCIOhLzL2BaJQPQk1gjGzIigM/wUVwKvLyRswQ4koG/uCFCFMK1u/OUYkrZFIlAN3zHXwVIZhtRC/NiGTBim6vJlHAOHmje4JD/iIzbYC2HtoiBt0Q+axINl0iT+XjimFogFlAApH4vi+Bg1luPJEF4IdIeAwts7zKcdVAVXh6rLdQSvFvvvzcvf/xhWNHX4opsppOp1IZRY3PLy4tL62QUREwhe0cPHT17bfeBpdNKDLgGUUVJGl5dcXxSJd1t/MzklSijDXDRFENvbVRQeBHs9GGzCRw7vudtcVYuW/X/kOIknq9WugtnDz6+mipEqtU6IgMK1lvNGUlNtjf9+qLL81euVTpG1JTyEs+7BsrF0BSdMhlLpJYXKqKxlnvdCRRzceSxIAi69h+IhkDv0ORPD9cWl5PZrKiJEtyGoiVKRFfIs/BeLKQCJhlPkf2ymADymzbiZhkabZvmRCOC0atUat3mi2O4ZHBcXc2BA+OPJXszdJo1kHvpO6yXGS5OoY3ArdLocgEVCRPxC/YDDQ0yAfSMYIFrCjyvX1X7Z6+ePEzn/m0RVFHjhzp6e1D0kBWCXyXZSiInny5ND7Yo+mN+370I5FPfOCd72001+aqs7FsIa4mFDNqhm5nYbVhaR0x/E159A/VyrkEkJ6WQzYQGD6v9ofivS889u/nXq2qMZFWhZJy9S3XVOj0rl17pk1woPq1e/YHtqWkVEZmBMv86T99ce6lV6/avKvVk7xgdmYnpq2mLhUL/3TftzVE4nxNiclw14uXL7z+6tE9O3cuzc3msumP3XOnH0iNZnt2/mI+lyln+zq1OksbAEVL161WwyQLOEOySYlSiax2lyjXOg1OpOKycOnEqZnLlzlOSGUzgL2zFy+987d+u8kLZxeXYShON1avXKbgUZ63OjOLfLICcF6rItl6nuMYJi+JjXoLImpteYEHS/RMCNPVpjM/OwehXK+TVhseHl5eXg7JjJoIwcSyfGe92VxeQRZhY7xaSCnxCjwEcNBN15JtkCXuOq22EjiJFCwd/+Ln//XRRx5hKYlNxSlJTvBkEQYkD0RziICwLRBpmuIdLky5QhNKlGI8xtkqxI5w+efZ9Xk1qYCMUFa1pe0aGP73I0eYOPszKnIiEhUgNpDDJC0wZAsQlKFvmFBAvIHTIvBJft4xWlB4sDIqTtHleEwl+xhHkUCZTdPz7JCy/UhT4zLPCGS4k+ftGjSFhOVyLQuCLEpmVbk2O1/Ob0swTSbUW9oqJVKJdKqFdlhpBx0iiEU2VsiNDA3uO3D4rQeuu2P73qtpWVlsNk5evPjL55+7/8c/Pn3q5NmTb0C45JOJyuhm5MeRsfHRkZ2lUkUUuYgCtW1GrcbywqW5+VOmOe84tWajQVHxSu92IWYkS6nUQKy0JVMcTSVyEAdBYOut1ooFRW3mVXpHOXFNX3FvOT+WSeUlVYQCIfN+WLpYLo5vGR8aHc4V861We319bXZ2trvjGEe6/ngeOgxmQrwhljfsiDcbrxCvdHf4ie87QejRkc+RUZFUR18AJUd46h1X4GOjI1uazRaokutk3dBg+JggehyVQy5GklHkFkWRVSehcHBNkKpurwPJ7LzAQygosZjZHWItixIwFUrpXXffKYkcUQBA4TAE8We6Syd2uTiZzaAkEhOXL3/2s3/36msnB/r73/b222dWF2ierqRzTEgZYajAx9U46LgGGoE6dvs/weqqq2tIKIZrz8/Nm7ZNnmKy7MLysg8OATFh2rqpo3CO49bWqnt270V1BUFkKPnBhx549eilq6/edtddN3NMZBle6HV73qD1I5/qzqkAUKEufuijxKjgxt1xRk8vlGe+Y2qaZpJ9b/zA0HX4/O233/7wow8ju0kCd+rkqetvuqHdaYoiD+NDo5ApMQylOWE5JqYGxn/0n/+xZceBrMRVNQM4BuhDwRLJpOu5qKDf1TGQhWCXMBGhRPgPeUcGNJHntDi6z0fJQcpG3pPPyJfkwL02ABIFxvdod/LrjX6FDbrK0I5lke34UXSWpxmu2/MhWI4FHobq43OYbuOy5L9AYNyGjDwHHsFzwEZoF8UNfLIHL7wHTMsL4F4wCM+TPWJDl3KhcNFQwADXFyMe4sCPp7aW40OlzEtPP/LZv/rkt+/96vracqW/kkylAK5qLFGrNTTNICstAGNlWRTEcxfPHT169Omnfvnss8+9ceyNC5cuo1kHBwdL5YqqKigP0hP+hxKihuCVkBpoBElWyYBwl5AVYoMgqCItKvLI6Pj0lSvQZ8VSfn1t9fWXX4UsBYuZm5nUtU42l7UNI59KUL6785ojYlrlOa5j6OlKLwASlfNYyjbdWDwtqPHK0Mim0XHfsleWF3mFh6nQiLwgAjdpMqKZJR0Dvk+mCHY6pm0iLlEn14GqcWvrNTcUtbZvm2Gt0ZycmVlZW2x16oVippzr3719x9YtOyv9g9v27h3fvVMt5Hs3jxcT6VK+WMrmA5ILybhQpMyW1g4Ru8BJ10ETxOJxpALYBF/BHqAshmERT6Bo1/EWF5fOnj4TS8ZSKTKpfb1a63ZLBCwn2L6rKILMib3l3hNnzoM07yLzPo2mpsVovrfSN3n6vA2RyLFu6DsSnRWVQTnBSCpLczYVsvkY5zgPPPfYLy8ef8fAeI1nOyij4737PR9I5Crn15uF7buvv2oXgoEOgqXFRaPZGu0Z+O6X7h3v31wfSr1JHqytddqGkEp+8Rv3ppWUdnlxeCC/uLzws8cfvjQ79ZGPf3x9rXrs5denLs68/913IwPU6rVUCpwsy7B8o90MyGPOyDbNWq0OV0YDMaLY0S2a5Qw/BBAuTk1eOn6is7rGIZ5EIZ7PmJ4LF1+8Mjl99qK+ulafmaPaLdYwQppvVRuVck8yHj98zTWbxjclM6lKf9+mrVvwOjo+vmXb9r5KBeSvurzyjW/cu2XX9ouXr3hupND8m6+8UCpmHJpZbGluq2NDZcIbVFlIqQFHGa2O3zKJCGEoSSDD8VxAIeF/FFyFjpiAjFzzDx44XMrk11dWoKKNdr3T6WgdE7Ss3dHhy+DKnbYO7u07tiTIHQpVp+HCFVHORMx6gq4HtAwcpYO2ZqVk5Y7+AV5iz3g+vBOBD/cgrziBPIwgDRpPZUzc3g1sMmLe102LvXF3RqLcoVK2lI5FniVKvKzK9XbTdCCr0rFksdoEyopMyIlMkE2xjm+tO8L8agcENLKaV41yCa4eeq5qN1zPWm11qqYvZypCrDffs3t4283b993dP7I3VxxG2jh3/tTzzz/25JM/e/a5x8+cPr20NM/zYiqZHRga2bZt38jYVb2VTaoqx1XQwJbZWW1Wr9TXF30rNFHS1gIZ5ijFaEGWY0qyFEsVKU5txkqhnKJoARnJ01qm1vQpR+WDTE/ihnJyT3/x6t78tkyqB21As04YaRFZeyWzafPm7Tt35JDcdW1+cWFhadHQDAACSUPdKf/dJwQhx7EerPn/OmBW34+QoWka6R7/AQzDBmQlOpZOwD8kSTh87VUjo+VLV055PphuRMsUzUp+pOvhUZEZxA1EadX15gMvjVwL+QrgB1RD/pL0TSZKk+GmSHNk2QWUu9P0bPOuu27P5tOG1vZsi2PJkm+AMZA4QJcqJyPajidSEeV/8s8//fhjLzB89N73vue6txw5deHsyeMnQycYHdkEDaCmU6ZlEC9A2mAZ+FwymYDTKRBSSPNhBIMguQEe2oaWSCUX19YihucZSo2pvMABDPmIObj/UKetqcm03bF+cP93z51duvMd+647cnUIJ9BtMrGUDsA0gFwsT8JVlCU1mQBkCQyLlmKRayHBIVvDIA52yVHNWoMF2jhePJZYXlmPOPbGm26692vfuPmGm6enJiWF375jh+MALolxwsgOWDJPuWpS2zf3nVqqT7z4dP/gFgEtj1p1d23LZPPdPnzyN1QLaQI0FP5DKAxpMzKXiiKLFgAiNz4nrQhs6f4P35HfdA9csPtC0Bf/3/gPfgNchP0BuHAVUCLQEo08fyXpGggXi8UNQ8efOB8fEZ5BFHNXQ3chdqN3FD/m4dhoZcAtTVvgVapqIx8bekyJIYQhvOAtnBpD7kfNBU50IiqWSfeUyylZmnj54b/99B/fd++XZZbKZ9OKorKcOLe0ihZutuDdJgP8Bu0g5aAty0qmkig4MDPwg3qzeeny5Weff+XZ55596eVXlpYW0+l0Np/D+fBk09JBd1SFDP9xHM9yvGKp1Go2yUQYo3Ph0iVaEIeHR08cff3SxfNqXAJ1QdKPfDebil+5dL7LUIJULL44O+noWk//aLvVRJOXsrnl9XUAkN0xdu7YubzeCSM2nSsp6TRyularp1PJarsBXmE7XhBC5qPSIC1su9FURAEeyPFMoVCuNlqO7RbypXwWGJexQwahSx4SU1QslVhv1A3LPn3mbKNhQvoD23w65GRJSceT+XymXBwsVAq5/M6tWw8c3Hv40P59Bw4MjQyXKz29xXIuD8/hoG9ADh3bBlcg/YlIfJYTAWQ4AQYB3K6vV0+ePZtMyn19fZIsd3lJAErodZ8NJ2S+kM7bln9pciII3R1bxsFNG20jG0ukisUzx08ObdmULxdtzWhZRm9/pRxLpuWkzwseTwGcp1479sS5o3typWFGeYUzV5lI8oJtA/3DAyMDW8Da67WpycvnzyOFJuOJbVu2crTw2punJ2uNK+uzCB/XdOWY+sm/+Z+BxCzOz7VWVo9dOvfCq0dZUfjI7/zu9OXLJ159/fjLr0BAvvc978rlskh9mVQZ1G55dYVXVC8UOMpfrzXguYl0jmJ5NyBEWeDYRCxhd9qttTXPMOFYoJLQuKKqck3NrNbXZuenJ2deeOkoRfGra7XZxeWJy9NrSyvTExPz8zMnTr35/e99r1qtrqyuzs7PTk5NVav1VqsDzjY2Oub5keN6+3dv6RsY1XQ3l035ViebSQasbEUCKzDg575me5ZF1v5RZLL0KZzaMQLPgbyB1nFtD9G40fUbCpKgJERFRRgO9w/cdO3he+68446brh3euh3eYpk+srRh2kh4+VwRbYrgQ0b0JY4O/CRDVyiuEDKroV4HuaC5kAp0w42ryu29/ZIsnPF9ywc3wxH4YNbdZ7oAVh8mUhOaYeENGWPk+bYTstftzOPquuOs1JuGT7keh9y+stCUeoflZDlZrEwtLdlhlM6mgqidLopSZlPd1mO8L3lCZCXjSn6lttaOnDtuuntg+3Wb9t+55eo7+jddnekZrXnU5bXasVPHH33y4Sef/cXJU68tLs0TrBETA5Wxkf5N42Njw0NjpUKRYc1kiqcoe602GVornrXmtq3A8KE2yRgIJSkplJAJYmVF7ZVjPZyaZ2M5gVU4WNRxWkbLs9citpNO0SO9ye0DPXt7S9sz8cFkIi2QPG64XgfUo1TuGx7esnX7lmKx4HnuzMz09PSUrmvIehAKItnk4P/bIYwD76ERiVDrylYcG5/jQI6kIyAHbAszOj5wye/mWtLATKmU37p95PxFSIQ3fN8gvB4axfcVRYoCI/AdkU+BKSfU/PrSOs3EwMy6g6QgXzae8yFLkH3XEMkMIdCc1mpHvvPWt76l3FtorC6RpEwWQCCzm5EuEdKQTmQkB+cKsfRzzz79j//3v2gm9Zd/8fG73vbWF199SYmYRqPVifxkb4kla+5rkyvztdWq7bnJZNLpDiTZtnVrMoH3jmbYbHeZP4ihxcUFpBVBUAAFisx2ez6owPX6yr1jI5sc25OU+OrC4o/+6/65mfpHP37btvFNRkeDjwITiLZDNVA3ZCvPExWFF2TLI+N7gVDEyiHgGH8SkGu1WsV8hvQTB4xteRJSZL2eSSV3bNl27zfuvfnm6x/5xUM33XhDTM2AooaRK8nkSXgE84R+g+Vvue7AIz99nPcdBV4K7IsYSH9REKCiLHARjguIJQExxLRoJXAk/J8UDi250d/7qw7hja8IduLEbvFJW+OrLj6S6TJwA8AjeUNmT5FrbSAxkjDp/GchXoFJqJoPtorvIW7xLZoV14VFYA1yu41LswSbcVkIIyA06UzGebA+gKpL48DwLIMMnpQFMaRsxIJl+D4rFiuVwYHy2Zef+dwn/+CH3/06R0fjY6PAaxs6L6Q7aHvyQIMnliTrQrBI7rghCCAKD2qFW8B4pINUVhKpVCwmIym1251jr7/x7LNPk8GJQOJkolAslHtKzVoNrBwqFj/otNuN2rpn6wszk1sP3PAbH/kogIcLI0VgdEe/5ppD58+ehWwFJlV6ymhikEpE2cXz5/R2a8+e/abePvbCC0a7jdoRKtZs11oNwAyUhBn4pus99eQTiAQlplRGRnty+bVqXTedYk/l4uWJZCwm8kiyXkwVLctGNKXS2UQmy0lyx3TwW1Hwuw9MKcBhoZRLJXOJWDoK+LHdmztm++yFM8iBRrspMlxg2Z31GqfEv/Pd+06fPHXu9Olz5y8sLMxBrkHNZ1PpTWNjB/bvgfo5dPDQvqv3jI1Ba23q7elLJJPgixsDG4H0p8+cPnXqlGa0JVk6cuSaHpirWEjH1UpPIakKiipyIezMXZmZrNVXx0cH4DJNTYfzlLeOhaYDNR9LJEWfBIPNUrvtWD8V92SOEVlrcfGlY88rqnAkXVlqtU/mpDUqVD1nqBA7e+IVgbU78xPrc6vbtoxt37l1cLB/eHSUi8cmO+1p21g6e7nQN/LxT3/m9z/1l3v2H8jmC/PrVa6YE7M919/4lsFS5bWnfnnh6Gtnjx91TINhQ8jxaw7vyaRSlo5sCp+LOFHk5UxgtdttrdjbH0tm5VicPPCC+IkpohvV19c1cDfoNIZKd9cjsjp6q1OnZE4u5gd27hBT+Ud+8cylNy6tLzSDkIxJQ6qBeKyuLUsCByJladbK6oLWbi8vryA8wemvTFwZHd8E3vZ3f/GpeCx+8LpDLbvDiHwymw9damFyLpbLdZ/yhI5jIcTVeJxm+Gpb88wOmQPR3YvMtk14Xej5hqbziTgySyqXMwwgqc1EQbtedU3t2ptu+sSffvJjH/19NMfgwNCpU69de+0Np0+fXlxdvumGm3btuWr6wkXJ8wZ4pVdUO5a5LEmgeEjXThDFVfUtpZ6EKp+LKAuMHEAKAk86QSLghgcWy3LZQgFZtDtUAFybBDtbLmdDPqH7fMsMnZDXrCieKjke64tMtphL5ZSV2iTolwqa1uxAdMCWINi7hnZsGj4olXYXth4Zv/ptpc031G3x5Fz71dOLTz/z6qMP//zxx372ytEXT50/addnVIEd6B3s7Rms9I1VhvFvIFnKJFMKzXsGWZBdp4NVoz4XYwKV7dCsaNma64KgRPG8kOnJsYpCSUFhhKNjtC9EAQ3kM6HkNK1jm7rQ2Z5TxodL+8YHD/SVNyeTBVlNEIgQNbIph8yUe3rGt24dGduCbOKH1Nz0xML8fLPeQGaPqzEgG4ADORKutsFL0FTIiUhGaHvyaArptguueMVBEi4MC5MTsuSQx2k4lxJoSiSyiOTfuuMYFy9MujajSNkwFD2HksSY55oCFXPol2RuROskc73QPbqxXhRlpEORSDOyZgXpkET6IxkYvCwIRUkEvnqOeefbbu3pyTfWV7rfoDxkHjNkLgrjkBU4ySrzNOcLYuKvP/t/vX787OjQ5t/8rXdv2jQammZ9rTa6dXN5yyafZ+cW5hcX5x3QApesNoV61Ov1crkMVQlkzOfBux348fDQ4LbxLa7tgqqDA4Ve0O40EskUiMjy/OL2LVt6SiXTcGQlfv70yYd+/kir1fhff//xfDrlWQZLQTC4FLJdd5IMRAecUI0nRVkGNKHo4NeuF4AWgD3ERNmz3PpqNWKDXDINoGtrhmYYLFmq2tg0NAYAPPbGq0euveYnP37w7e+8B8BnoNFFjoEERtYXedcPszJf7hv44f3fHxka645KI8+zDctMplM87k5mzZOxYzAdaU3AJ7COIC2BRt9xUSRicXKQ7Ml2O3+7vbsU/sBPCAwTJUX6hXASfkgglvQ3dy9CPIQF5MpyPCJBxQFfbdeB4pJl0dBs/By4id8R/Owuuobf4sJobERo0KVKsBKR+whLjjUdB6IfZ4NVk6am6LbWloLQREVSsat2bTdWFv7l039231f+RRb9oaGttu2TBRE6lmbAISkyQ5uMrCJ47YNgGiZ59kORQc5khB3qxKKtSTqAI4MZCCLZ61UUxXgiLkvy+vraiRMnXn/9tbXVNdDbPbt3z87N6qaZyUDd5RgqOH3yDeTMm9/zW6YfTk9Nr8/PxxRhaWUxHlNPv3EilckVC/mp2dnNm7fBGrph7tu3D24W8Qyv8Mdfe8Vx7b4tY/li4eTpEyuNNS7yJUk0vUBKqM88+cTMxBXD8+Zqtcunz6yu1rL5ItPd/2BmahJ62nfMtWXQPmtydm7fgUOlvhJyqqSQJ2xepwPGorcaZGX2gMI1OQa8UF5rIJXXZYFprS0tTk10GrXJixc9BEXkAzhPvnnMNPREKm6Y5pXLEJyTR189+trrr585e+7smbMXL51vNsjAeFyn0lvZvmPbVbt3Hjy8bwfU984dcOYXX35p11W7t2/bsWvHTonnr9q+9S3XX3N4365rDuzVHXdpbjkeT77w6ssd3bhq+2b4lWaYAif0jY92qnVT06HG8qk0CG68UirxctZhW5ynJmTzjbMzS1M39Aynm/Ylx14p5WsdR6H8wwd3ve/X3gl0X56b3jKytVIpP/30k4Frj4+OnTxzLlHIX3PLTWOj266/+53Z0U3z1drUxYmViflOU1utNasLS6/+8tmnHnpIoShH76DheJGM5O/r6VldnauUy+PD4+1mU1J4SElFSvARODsTiycgzhD4pqlDJKbi8YhMnTTs7tLQSjwBGGu12p1OO4wg4JS2YyiF7Mf+7I8/+elP7L/h8EpzyWzVaY5ZrdaQBOjQI4OkOZAkN/LJ8DfwdYRnOpXsjjtxewcqWl17+Oc/7e/NHjq8345YXkpOX5mS6JAxoxCBm5R8GWjqi7QQ2cHK4hKnqgHNAN5ADCCc9HZblaVUPBZLJ5PxuOc4ENmWbSK8oL2bzZbt26qigtO+cvTo2XOnfv7zhz/9mU/Nzs1wMbldbTgds9GoySoSBiuDOrD0GvguEmIAUkchg92SKxVSyVMhWZwTSQPhTKKfcGLyJ/BCjasoBpyQDComWdqn77rnCJzD0RrAefBuy3VSxeLU7ExCkPsqo9AEk5PnYYjRoe2Vcl+pmBwc6EtnB82qV+1UzzempmYvdRa1pUWzoy/aVqCqcYENs0kFoRvPljLFAZGOoao0BS1PBuVoZt2LnHq9ZmkuwwaKUBrftMXxpjutejqe4wV7ttWQFQ6iOWQsn2qTXZEdsHvZM6Z8Cu9p3xVUJldIjKVjQ4KQS/IxRmRC3qckJBbwDTJfCkCXzmWL5CiDbayur6yurhiOBmRK8qkucJIRvAhdZCLkWch8aEDkUkL+Ac/duRnIdxvqBScgz+FMvBJw3YDhAAkemQxURYoonvgPmZ8DhsWJrETW6oblWdonvUYkm4IXRNRC37ZzSxNXmV5Esa3eTFlb1wQxiyu5SMI86e/FrUM/wE+d0JF4wTQM8Mzbb72lpydXXV/meCKyUIBuw5Lsi1KB05FahFQ8G+/o4YFrDl2+NPWhD35oZLQAV1Mjfs0xdh4+qJlG29B1z8wnU3lJgd4BM4WKzaYz4EywyfrqWjyuZjMFHM1Wo16vdjqdiYkpWAAwUugrum6giPGVuen3vesdvb2VdsNMZnt+8oP7PvNX/xCxrSsTb4SOZndajqkBGnSHWNUDwaMZ0/HVdI7HTUFLIkqW5W665wHBQDhoI62tg2bwwCePbjQ7c0vrhgmHEUReGuwrf+mLn9+1e1s8Htu1a/f7P/ihjq4BR7iQElWlZnFp1qv6XCklfvp//fPM6XO79+31oxBaraUb/YMDw2OjaH1JkiA/NsIAAEcoFdREV7+SXiYAJxm/TeKEHN3FJbpEizAtck63l4wAJMe5KHQUkk2ICIEg0jRiBcAWIhy+Y9oeMB6/oqkgnYT1xbXVJjwNv8WxAdK4L74H+yUrBKHZwghkBEkcKqG7cyARzeSpXuDKohggsekaeSLL0Du3b2nWlr7z9X9/4mc/7e0pjY6ONlrN1apDgdGA0HVJAjyTB69koON1tKnj/mo4NLwW/ut7cMJfraGB8nTZJBkzRN6HZEYpmNbGn/i5ZZlKTD247+pbb78dCWagf+jEiVO5bHptecWyjHd85C/ALpcmrlw5fkxgffDzeruTVpKpQnFsZHh+fp7mhUy+LCryQKVy+QKy2ek77n7b2ddfh+IZ2Lm9tzJoNjs1rdWqLqmJ/Nj2PS3bePmXj507erRar6cGB4o8b1jwz/SBQweRTNqtusgynmPrjXU1k9Xs4O73/0amWDLAiilaVtjGbJunqYW56XhCTmWTgsBZhjY/PVtfX4HpcpmEqXUc34OiiXhxz74DDS/IKOry9GToWBMTl2dm56+95jqAt6TIkG+wAEzUbDa7E4ooUC7LJMNnYDp4b6m3B0eCHKlYLJaKK3CZS2dO3fftb54++XoqgQzNLTSNGCNDb5+evFSvNfZsHdm766qa3uYMf9dbrhU8+uGf/HTHEVI1x3XrvnWzkH5XWFllbCbJLT38y4n2/KFCv5+UJxz3q2Zrzggl3/rSv/0vleIuXpmznUBJS6+89uqlSxc5ih4dGtEsl4vFSv0DjMpqDX1ltdrQ2mwUrE9OriwskZH0JI1F23duS6SS5y5c0nQzcNwbbr1dqy6cPnFq61j///23/3Bw/6Erk5cNyw0DThYi2EGQpCCiAVa+69Sqa5Vyyee5i6fPWh2TPMbi2KYB8Rum0+k4Jy7Oz188d2qkMlDOFiFcSgVI6PTPr8z88KePrLXA89iEzMPVLQuZl+ZZipckMvjc81pap6+vr9VqZnJpUUq+9szPad145plHe0Z2vX76gsBEdrsal3IuR4tJBWTVaWkSqCjPza0u85JKFhd1rUxCRSzXq7W4mkCj+CwvimSVGwQ5Qgp31uu1uStXDh7e1T849t3v/lej1f7mf37Tdsh28YidQOIUqPKIMShXzaii58tekM4X2j6AlPYcS9N9JRn70o69O4f7v2a1WxSZ/ScyqBDJEghqeCIn8IMjw5qm4U8yTr67qgS7d8/m3nKx3qiZlg5QrrU76/U6I0hDpf6hwV27d11/2y333PqWXxsZ3KUms3VNe/nY5I8ef/JnTzz6xLNPv3L8eG2+blc7iThTLuWBwAPlQk9vb//YWLrQk0jleJqPpWJtfaXZmDG1FQ/c0bGtpskHfHcyH7JSLpkpeFw9lhfjxRSbNBM9IacoLuVbyBshg9xhGC29aXBWTqaG8uq+ody1I6UDhdRQTE2A8ckSx8mUj3RB+xAhqVRqdGRs86YtuVzJMLXJyctT0xNapwPyCHgQyCLDyL+OZdtImhEVgURBiIBaIaZIgummGAQS4AEeidwEY/338d/4iqgTyfZkSJARWtH30I4+K1isbEd+Asw9pspBZPu+yXKUJIvI0QzwgnF165TAFQM3H5Pz2lpj9tIZEIHuVZH1kIJxR6Tc7lyr7lO7dqt22y039w31NaorhDAxkLYkJ0KJwBs8z0fzwndBACnGVRKlp5959hvf/EFloOe66/cWcgXDaDdst7JpVFDI6teZRAJsAaQfIpYT+VQ6jXQOFilLEuhYPp8FoYYcWV5dAbWYnppdXl4+ePX+eEzpLRfkROrc6UtaSx+o9O7bvRN4AQtQNP/0E08++fjr198y8q53/Q/fbPKMBxWrSKrMRxJPdrYgu1FQ5Im165hAX98CA7YdQ4d6CJEeKTQzdLgNCPSgo1nyDCUgA4iBahSkFs/Re/dc/b37fnjDtde+cfz1PXt25gtF2/IBx4ZPJxm37bDlGLXm8zffcM13fvBTifIS4NrQZQwNPRxPpgjRgbIjW0sRiCWPPEnfL9neCkGC/8OAMCiacKOVu7SKKNTufwkM4yBnkpNpvyvNQVFpAo5E3G4oV6QNnCuSpYs24IqSBR4yHSgGX9rwGVyBkLVuNy78BiUE2qJNu6sHUgBpio5EFJTMBQjJdCdJ9Fwvrqi5bC6bEu+/96tf+Ye/XZmZ2LZrKyNLU9OLetshC2p2JTIKBH2Dy6FB4aTwc8A1qglnMQwoQ08UBd/1pe5iUhuODWdDftmAWxF4LkjdIVGyKkGfkGmpkihdmbhy5syZTSMjPaXi1MTlCxcvZPP5qw8clgT+mScfHeotzk9cdF0TN9i286rDB29YXV20TUOWRDQTUuybJ08uzM8Xctn2aktRZMp266vrpy9e2rtrDwiq4Vhbt2217CBgxcHhQRvMbnFhZGR01959aJJMNgeGAQzKpVOIsemZGT/w4gm1o+mZfFFRYvDP2YmJ2vJCJZ+Pq3H4kQAYdi3CVEIPVACBJbPcqRMnF+ZmBwcHC+VyLF0oD40k83AZSltfK2UJOnz5y196z3vfAziEzdFUcAZIn1QmrSpKHPdTYxD6xVIJZkO6gTHbzdbi/MLpk2cuX7z8/HPPvfLKqydPnBIkpaenz/L8fLkvW+ot9Qz39vSWest/9pef/va3vrNjfNf37vturpT1DRuCaXRsZHlqBg1Vc3R4fWd5vZdnB6W4J1C+bSxMXympaoYW2mxQp93pbKLuUwme37Vt08r8CsfHJTF9ZuKM1tEmLk2kM1nH8wxDX5mfmbtwXqKsgyObXnn40UsXzyzPz/pO59brrhG5sFFvJhIxXiJbKUNV24Y5MLZlcGD0zJk3ZCU2v7j8Xw8+VO5JH7r6iN7UtFZtcWG2Ua+B08RkEZ4cU5TaelWWFYoX5iZnkDcDsp6BlysWBgYGBJY7f/r09OzU1l27xETcpaO2o81WZxebS9lMdnZ+OV2sVPqHSz09pZ4in4gfvOnmg0duLPUNmK4fT6RLpXKr1QrR0nAFliumk6uLC816/f3vfy/4N4LMgnrjyWqFCC2VFriICUIfyMfwdKdtJcBkgd2hj3CD5zfqrbW12srSyuT5i5Ftw6FzmSQogipISTm+sDD3B7//R8ffPJFMJ2ZmJ9NpsDEROYAXWZJxgAIx1bbs0A+1iG6HlIJAwnVJzAqsLNySyfekksc8i6xwxpCUjDhCPkFQI8ngP6lsTgMaB353sB6IcsBuzxVERrK9cGDzzj37b7rxxntuufbd73vb7+69+lA81WsG3umLx59+/rEf/Nf9jz7z5DOvvrS+NN+0W6oi95ULA+XSQL53aHRc7cun8yNwXjVe4OOZpul4ocd4TdpYoZllmTOGKnmQcdgxkUwSIdWTVUbsWJFiZFFz9P5RMqcAeVY3ljQzcG2hRbqjLafDMqbSG9s6oF4zMnzTYP9VhUKfooC4BKAcoeD5UI8haAhfSOW3D2/bNbazlCvYtja3ODk1fUU3dLS9KscFTuyOE7TIE59fPcEk+oPEkiBCPuITYEwXQ7sJtHuQRNzVLnizAa7IUzg2UmT3oSCZOEhOx9U4jxVNhtPVhKXEGN0wJEGFzZG/TKsdhBYoTbI4zfJ1o4NUU1hdncmIsfXpyVxfmSTyKCLzl1gkcbLEC+6M31bXV+5559v7h3rXF+dwh24p0JhkOA0Kg8wM/CEfAejIypeBwGV+/OCDz73w6ubtmxXVn5la7LSrPQf29ZZKRrMl4voUlWCEhBKzWLrVbIB5wBCObWczmaHBfhQ1l8sNbxpGSaYnZ+qNZjwWGxkeiieUoaG+146dGN+0DdWVBWHnts2AowgYwckP/eQnz7985jc/cv3Bq+/x7ToTWjRNWLDEeDwTKhIcDQpPANwQdEOUQJ5bOkoC8gR+Y9lkdyqIOzL+TxY8KkjEYyDmnul5Ae1BjWnNXK4Yk+PPPfvMddcf/OnPHrzz7e+kKclhXLJSCy3KlNchW5NarCKNjO/80X9+ra/SBwqiJuK1RgONMzBENh1zyP6g0K4wI4FSwp/wHdovgrxjCWKSQVEkVMhAaDKLFhqAoGjXUYj+7foNGWBBQmsDnsmTXRSWhyMJnER4GxkI7JFVSiRZkcjUVZxsI0GQafz4xcbj226HM7kiGQgG70GBQIYlUcD9uJAoUTJGucvg+nt6i4Xi66+9+oU/+93z5070jAymi4Xl5WptrQWW7rNMTBRMk6xhAqwHVQFaup6LEgdkgEAA4uh7AYATKhnFItOFIZrB+2gaGhftAi0Cyg+gjcVVVAZ/49Ul48pCpAnTNCKaWl1Zeerxx7aOjwJjPNdHbDOCfPros9W1xf6e4vLsjG2byXy+XBkuF/stA9K63mm3cAVZUSVJ6qv0oCqV4TG4/sBAf6G3J9Pfl+3pMSxLi7xMPCOp6fWWmc3lWM8+e/TVQ1fv7xkYVNRYIZ8DE1+cm+FYCu/BXBGqxWJ+aXlFjacyqbTE8ivz8yuzM82VZVaRPd+0TK23r6Iblta2DN3tKQ7Ec8lGq5XOZKCdfvxfD8VS+V27D6TSKX99Xa/Vegr5L3z+85WB/rHxcdsCoLiMwMFWSLL4n2lZpPW73VeghWR4O+lB5FUlJkpysViSRCWfy4Kh8rxQb7TWao3x7bsShZ5Uvnd0cFNvubx58zjIYL2uh2Zw4fx5N3RoiTUCd/dVe6x6a2riChtXc3K8h1HvLg+tT8xqlFuWlKm1+SwIliBcnJqA0liqFJd0O0GFCucbbicz0LPaqK5W1194/oV6s900jMVmte0Ya9W1dqdlufQbr51eXGs5wAVJ8l263baXG1pioJIplMDYPMPWmk24OmB+cWVB0wyOU+EK/f3Zl19+SWCU7Vu319aX4IRgnqbWBtMvFshCmAsLi6VSqb3eWF1eQevIqXiskC2WS+2V6rMPP7Z+5dLePXtylT5KTsYz5VOnLk9cnN2z/WqaMryAvTS7LCjJgAqaeselqU985tM//Olj1XZ75+695y+cNzWyLy+oJIQ1HBdljHhmrVl7x9vfCmBdX1pjEWJEMjKEO/F8IHMu8MVxZNPVHM93LSRrKIGYorbboEAOmSEmSFwYtddroJrgr2i21nrtpWef+6fP/2u7o4MKz87PdfUFcgxPopp2OQEZmIwwTQBeAjYgK4lwEpCXiTiGUpQkp4g3qMlSMnYy8B2gK+IhIpsJbOQTvOITWpRAbNVYDHEEUvja66+yn/38l/Zff8u1N9yxY9ueVCzdqFbPXXjz0Sceeuyhn/7k5/f/8oVfvvHqibnLMzFeKeVKhVJuO/wxU+gv95TKvYlUVsnkBTXhmVGnU3f0FTpcsK05o93uNJ1yT4aT65TD+oGbyiVrekP37FRvWskyiSJd6SWKynN1ikYw+Kbh6KYGdeJYrK1FklcqqVdt6j0y1n9NPrM9liwxoo80CARiyBbuyIliPJbJp4vbtu4ol3tjCWjl1hT41dw0bg5WIsgKeAdZvdAjHf4+mcpINAdEFXIa233lyFqsJH2SfwTDSIaFpeBeeANzwXS6Cb1L2Y6rtXVk1Gw2C2ILNQDRDOMiFSNn0UR3cpErBW6CiSxVjPtkww+AOeDDTqUFy6rGg44rcExtsLOiQqKRR565jGNYlRFVYb2JU8coWyuXSm5Ie5RoQgwb1Ttuu2VgsF9rNZE6yUNCIEFI8WSVYoITNFFLpKCCKHieCwQTY8q/f+UbE1NXjhzZB0Y/PTed7+nbuX1bq9UkA4gdt9VpO4HbMdoiSxdyeUkUWy1Yq9NstmRVvXz5Uq2+3mnqerNTLiKBFDZv3wrOq8biaJlSWoTK7M8I5XKhmMmCM0ZsErTzew8+dP7865/8rQ8Utg3TOlmxxOLTFNfdsZgTIrKYXSgItMwxEsVJFCNxUlxhJd4DAIHkAVt5/MVBZTsiI0jgpSEsJmlmi/ZY2uAilXPb5s7t218/e9YM/VI2N3vl8tXX7LX1gEM8dB+SgB4h/Zkdc2ykPLlUvXT6fF9h0KXIhp+O1mRpIZaNk+ZAg/pQoT7pySWAH9IChCSLxiQRQnYIJNOBNtSuF7oERiHAuz3DcDwgKvyhC7SMF1FuhIrJghKDM0EvUuB7ZNZvRPsUeIXnum2y7Kogg83UG2AYHHlITDwKbwmpCEyUOqB5BtaJHDpygcoM2fI/FvChwwd8TB4fHa9PTfzLn3/ksW/979LItmQqq7f1+lqj28dMJjjJnIhyAitJkeHiXgC/Ik5BCsqT7nGyuRD+8OE7gsSHtC/zvCzzyJAKWS8Y2MqTMexkkx9oSd9yLKQo8moapuXYZAlIT5YU3/OPH3+zp6c3ncn19vYtLiwsrFXzuZKiJlq6yUrxeDyTiKV6esumDkQDvkYczx8+dGR0bFxNZhwkrHbV01pXLp47e+ZNCN9sXI6rYmetOrO+Isbyukkfe+mVnnRsrbYophK9A8MtFMNzU4UM7OVTvqDIYei5jsXLKaifLTt2uBSTKZZ1XWc8b+7ChaVLlw/dev0D371fAsFQlcHN46lMxqS8KwuLN9/yDl7InTo7ObZj98jWzaVKL8czXuhohgYrXp6ZKg4Nk30Y0LLk2TTpUwHrIY/xONZ1YQIX3sFQLIFc0wQBRdXgMILMpzJJ3dQTsUSg8BHP9iYzAi/WmjW4VMdp28360uzMumGevDLlmFZtdV7zWql42q11cunc6O6dr7zwSozi1hdW80Jsn0w9sXKuWVaKpHlDhZX9UsZfbMU45WxvcT2MFF1P9mQ3b7sqziQmq7Wjzz63tLymptKmSxbDibwwqWZdm2pV1ztmx6M9MhmMjlRZAdfJpDOlgeGh4WEo5uWVFcPQ0unspvHNc7OzgDTwMZ6jDx063G61r0ycs/zmNdftjyJJ4JXbb3lbp9l56snHNja56B8YunD2gkWFcj6bzOTEMKpOTT728x83WosjW/cV+gdFNcnz4ssvvXj/A9+bW52vbB4ZzBRCilleWV1cWzUMs9OoO9V1Y346pkjIgyIa6Mwpx9RATVmWARXvmG3ka88w66ur115zuFQoz0zMQb8AEuC9EZmgHkSeQx7txGImQyss4jwMeTGWyFJ+2FhaIUOOaUpQSesAFC9cvPLCCy8//+yLjz7x5NE33pRS8UQ2TWKWbMIBRtqdtQHBCTAlE+VJuIDoO2RvGCRwD1mmoGYYLrnSWaHrtSOlvv6c+oYHE6MsVGg7ZIEnkBGW7PeMSO8ZHxZYdnlq+o2jL10486Zvauyu3VvfOH78kUceefDBBx966GfPv/DSubPnm82OEs8l0unevr5iqZgvFArlnmIZBLE/kR4VlHQUsS7wQauFdo0Lm5G7tmVATqt8/0BmYLjACbFOleK9yGktGbQQco6UCkoDau9wOpaSQa6R8X0nMjTN8TtB1LbsVqejU54ki6VMYlelvGtseE9vzwBSREjprOiogGOyOg+h/PFErLfSOzQ0WCoVE4n4+tpatVrdWCwCVQVhxyvcAVkPPkG6ysjoIZKCCDwjf3YfdJH+965OxYF8i59YlgWKivM2uogBtIg2vDqu12o1AMzjmzft2rUrn8+D2tcbdVwalyJag4wrId3LAGq8+l4EYuS6PoRlQJbusRCQgiCDWYty0dOYhq7TohME85634rXamzdfe/ns7BvHz2zfvrdcGYT0WF9bhT/fdstNg0MDjm1011XvLuFmmt1ePqR4qB9SKxQPUAGvgCLEV622+dV7vwMRMzY2CuJpe05PuWJ7gHPUCGwrkCQFhekWk0ZC7ladCBfQjWarBXWGMmuGRe4SkhXcOMpNx4T12csi5U4tray3dJCnZK6YyxUCy+ZimampyV889OT0lcm//KP3FPq38ladJauXM2g2hEBEdo7rrkrLK5wE9h9B6zO0LfBgoiwagWcknqz6EABjJElEwdAuqiqybFQp9awtr0uipLluLhO39M7m0c2/fPypndvHX3jx2UNHjpRKveAGigSuzxtkj6PuoGxavPHma+7/wUOCBDVcZjm9UXcZ3hPFOMpChiH8PxodnMOGXCNzl0KwWjQ9LOx3J2uB0/qhL7DIsWToE0QnDrwFqEuKDPLKoUWVGOxFBuuGtEISmYvz8AtcByQNHgSNmE6nOTANnrVcMjwEXyGU4TA+3FPKWHorKQJ8XMtnKCkJnRSXWYtxZS65a2BrWRC/8k9/9rm//yNWYPs3XbVeraKawD0QHfgTGDfaC42IN3AF0m9HFpphUBFIVbLvEIc0QlgBSCT0dByfkX8y5Jcgkt5suCuYJ1BUNy3N0D3P13XDhozrHtDfCB+OA07Lhq4psqTpekczNm3eunnb9nKlL6Emxsc39/YNlfuHwXUrY1srY5sTpexI/0izZY6MjqFZX37+iW/f+8X//Mrnvv+tL9x///cff/yRZ5978vgbr588+cYjjzx0+vSJQilzzbVvYXmhqbUqPcUd2zc//+yz/UPDvYODZs1CsmB8RuakXCpvNE2a7NMownNAD1iKqVUbiO5Sseg7Rjyu8k40Oz092j9o+X7b0R/78U/AuGWBd1orteWZmZmzb7vnjutuOpgplmamp/LZbLBW81zLi4Jmo12MZQWXtjoaTR7Y02gINCuUP15hhmw2B+PA9HAFNOJGWgB9+Zd//ucHf/KTQrnUG0u119Z1S+doSrc1h/KRckNTjBQxnsslWDEdcWAPy4sXm+uzSiIfWM5qtXr9TTf2FkvHjh0vFgv5ZKo/V8jedX29baw//HI/PilnQZ5WFhZZiq5uGVzWLXu5+rZ33Lll5671+bVHHn74woUzHCfYhgnvJZMfvIBmeMsJhEQeHGTTrr18PB0vVAoDY/iXqwzHE3GQMJGsVcRU12ojY+OA3JXV9Up5CEH6F3/xmXS6sDC3PDe/3GoYi4vrmzeP3XbH7b944rFPfvpTz7z48l13v33Tlh3rtfrC3Hwmm89kMoHnXrlw4fLFK41GY+dVe7L5XiWVypaKE5MT9933HbJgbzy+VqsXU0lBjS+srDlB2NHaAsf6tnH65InJiYn5manVpQXQOaQkhIVrm/gHjyWgF/jNRm37ji1jm8amZuYkRcUnoBEiK8QkZX1haWV+Ka3EUpCttmFHYSqTRWpfW14Ev6E4koOymSwC/MEHf/r6a691OlqtVlNUsnItWC/iGLGIEFAUBXiB9I0GhZ7FKwEN0lVIji5kdPM7maHgtq2WSNE3lQcH0vHjtq0jfsBjw5AsWMQyQIROp4PYhrecPPb60ReeBzAhnUqqxM4tXp6dn0SUQU1nc5nxzWOlcgkaNd87WKlUSoV0T6WnMjDMiYppdBCdbrjieGuSZPb1xgYqsVxW6K0kRkZK8UyBbFnTWdXCNYqjai1fjAm9Y4ncmBovCJQQuWFgup7W0TWjYxiQuSu6ZoauKPN9KWlrObV/oHRkqPdILKEqQoqBvmA5JGFAAnnQ5UepRKq/v398fLxcLqPeYMorKyvLy8uQCzAHUBMH3gAg4W/EWF0zkZmG5GEbzEhG2+MAccfnG+cgb8KAsKlt24gZyA78HNfBJ0BcJFzcJaYqV+3evX//fvz8HCj4mTNwKVwUcgNXQ1JnusNQEXv4FZIoG8UcACjZIo3e6GBG7sfHLV0T2Qw+kPMyK7Gstz43dYJ12f7hkSef+sWhwwd5VTh14TyO0eGRO2+7PZOJm4aGfwyuE8ADHNwI6gqFB3x1n+KT97g1vrMsA35/cXLmS//+tXy5hDiamZkUeOHg4WtHRzcBABBasAikHunaZEg/IY52WwOvLBZKkDm4mKbp+NdodVDm9ZXFQ/v3as3VpEQPl7PltNJXSo9vGktJTCqVT6Uy8EhWzlyZmHjgh9/Vq+v/8A8f52K9lLNAhW7IOhxLRv0QVUAhRYgsJ9GCyPAU1IPI+QKcnNA+6FfSqQAlCQLZHeUbkp5LsrQgVcglU3FlbWk+lemxfQNOkRATkRMdP/Pm1YeufvKJJ95659tIjy95ak72eiPLI4gyNDkvSJu2b/7ufT8YKGcVMSGo3OLyejqeFFURfIdUGyYggAwm5JJBTWB8PnlOCaGJNiSOEwSQdBzgCroPHkKWyyIdqjA1yBIpN8cokPYpEq5dR+o+lQENAthCFZPOlg3uRWgxopCXRIhCRCsQD9CLEgAifZ9VYpLh2gBHUHPId4BlwIs9ufSO0f7HfvSdP/+9X1+cPDe+aYtPcdPLK65lAfQIG4QRNygdDEaRDWGRzlA1+DPuCS/HbVFFnglRo3hMSadARGMgC6g2HMn1AtMGmmggVWhuywSOuGhNi4AriRLACXwfjkvmO0oCbgpDQfOCVTTanUQKCoC7512/NrRl/2q15UXR/gP7kwmlkIu3qotnTx1/8Rc//8VDP3r5+Sd/8fCDx157pd1uQJOhzMlUEuVIJTPJZCqfL6Dk01MTL7/8oijEeypFN7D6B/pAeQB4SiwGVoFGaetNkEknsFerK+lChhKYbLEQeREZPt3WysWeZltD+JuOlcmnS7u2G6EvJhJ7bj4yvmvL4UOHtu7YPK9V1SCey8bHRoo8Q0P82Jof+c7FM8dNvSMm5GQuVW+2GZbXILBAsKD3ySxHkjzIYDHHQSuSDhLTImMDunlmI3vgc9sy87ncpl07GQ18M2QzMdaDmhUM3ZR9Cj7uuKYdWGbk87IsJeNNozM/Ny/KKhmPKbCLq0vvfuc7V6urc/Oz28bHO6ywaOgt0xjt71NqLZmLLl654Dc6xUz6ssIshVR7oX7XO+4SYrGXn3lRq9Xj+VS72cpl80gXV+256pprrxsYHL7ttrd+7E8/Nb5t5/CmLfuPXFcZHktk8pYf0YIcecAvW+90kIuQggcGBkCfVlZWod9WV1fb7c7WbdvuvueeD7z/g4bpfO3ebzz8yEP3//jH9//4gWq7s+fqXe953/tVNXHm1Pl8mnQOL87NP/fMLwd6K8iT6Wy+0NNPsWIynaqur33/B/fBOISXqrG2aSVkmZeVF15+GTmMjBkIPWR2MkkS+EPTRqcjId+iFWFNFEvvQBeikPAEP7ATidjo6CicGQiK8HAcL67ESDtAx1rOyuIS8KhnqM/SjfmpWdb3V+fnkEkMy4gnEizDf+3r3wBCFPNl0MRMOkvSEelmhiMwhKSC8pOeYjga2pOMliDB2T3whnRybRwI58C3bc/yTYHlrs8PjKTTJwKv5ftkbRdVNS1jbmEODFjT2osLcyvLS2sLiyA9mXQaCgKhRb/1ztuALjiA50goiUQC5knE4qYnqch/UcdwzbWmYdpN4GYuJiaSFFgySAdkomHZRnfMIuKQU2jG5wPbgB7wg+SZ861I4XpHZNfo0BEZPIwmJr28kWSbkcirGWGLqqTi8bKqZKBdWM6naSuiHIaXSNZlfoUiqposFHvyuV6eRXN0IFjJML/uinQ4iAW6p8EuBOG61kH5kSrwaddC3ZG9RP+TrkHSxN1zcBBbdo+NP2HmDXDFJ7ggzi8Wi5s3bwZtnpubm5ycrDXq+DwGfSCTVW1hblwWlBaXx8l4gw8JllOi5yMycYkAdyRF684C9QIvzgswo1DIUQGfDLQH7vsyQ3X3d47Ftu7YMTA0QpGdO5kbr71BEhTTbOqG1g1msv8dSrVRZdvd2IKNVBM5HZ5iO6apG/0j4z/5+eN/8Im/GBodOnzN1b6rg/jefsdd1VoN5ccPcQVYD2p2Y4OU2noV1xkeHMLF8W0un0G0XL5yJWRYzzR2bBpJx6R0WurU14Z7yjGJr8QDT8w4hi2kB5R43tIdJj34k//6r7/++88kGf3UhVNkz2N9lnYjl9M5RqL9AHAASkqW0yfTQUFR0AQwC+mGCX0DiRvG9l3e9/gwYBtOC1yKLNYfBSJPiwLbU+598flXmnVVB8jJcd6nfDf61699dffuTZTVuOWd77znnffUqlWVjNCR1mstUYmLstIw/FhG+OIXvnH82ccP7LneZK2mFsZErnfTIG4OuIDdcMCwaDViyZDszouYhDyFBcgTyO7evTLkoBJnyDr1JNtSZCGdgKE5O/AEyHxF5XiZihjLdQ3glGkyIgP1Q6pJE6EMn4CL4Y5xVQZ3BnvDgYsT1kxYnSewMUpiNdsA8MYZMXDciIvAHqyZ85/7p88cO/bL3dt3qVJ5bqZqOZbnI6zI6p64/EbhN7wUr+Bd5M/udvFg5TiQv0jVyNgCMs+7+0o6QHGQqjneBh0MCECTcVsgouSRMxnSgUuRXAMCJMrkdhudQbgmMBhBWqs38eu//pvPFsu9A33jczOT7VYtcI1LF89AkV88f4YKA5CQZDINywCuKLIKdGjaZI0bsvZySMXlJFIZzCXIguOZ1dpavWbe/9ADu/bv6+vpazT9i6cvtrVaPCFInKTrOjQr6oYqIPtCORUKJUGM660mjCaKshdGLa3Fwh6emSsPpHh56vT50PP7+ysTVy6t1FZXzNbdH3jftoGBH37twUd/9oOAqleGiqNb9r31jverWe7BH/xwZW72+ptuOT0922zrmVgislxWoGFqtCDMBTOi7oZhIJ8wgojyKCLYMdlWC03ZWykDgx3L1WEny4KLpEql1tI6bQemzFMsmJMHn+cpASQ7kDjKso7++EEnyaVFxYKi5NkDu3cbZAE/ujo1/43v/+jd73rn//gfHz72wAO7zq3mM4lXjr8eD7lSNv3spvzPfOrii+f/7jOfSJZyT//0McTmpaVJRYoPD44Uc3lwuJn5uaHRLb/zkY+95dZbJqen1ER8dPP4nXe948qVyYnJaZQZCEbmJDqGQNGuZYKnJZPJixcv6u11YAvKANwCKd+7ZzfEw4k3jkF+QaSBTBcLuVaj+tHf+q2rd+4jo1no4NVXX5mcnDh04GqAxQM/+smuvfvBGyp9PRC3//Iv/wzhc9NNN732xomplXU1naqkkps2bfrJTx+CsgRwON31oxVJ9R17w5Oprv7BGzgwDEs2oe/2OLqOcfXVu/7npz+jaUajaVDdDnr8hDyOoSjbssj6G2vrxUJh0/CmXzz8qN5qDfX1dJe3i0PNP/Pq8Xq9vtFeaFAUFc2HpuzOJCBdu8DWdpsscAvoQIrGh2h0HN03v3pQSI6oOxzb543QkDj+s+OH7tk+8q3QWJNlzzJXF+bb7RbLM6ZjA5iMjja2ZSvYq9ZokYcRIJdIZHfc/u6hwU09PZVyqYcM+UO0hZ5tI2mf98xaFDRqjfXpyWohn962JSexVqtttzra0tr6eqPRcU0PWVSgXdrv1Bb1To10C4ZJveX6VCee9V2qEfl1koHaIePlEvxYQtrSk94/0ndtqVRMpbIymeoA4wIyu/QcucaHcJUSqQziZGh0IJNNojCrq0uTUxONZhPRBr0fIxu1knkI+NfNC8gAJBds5CCYD29gIbySkUgMMjt5XArj4Zz/PjasuXHgT5wKCYtX/BzXhDfgUktLSydOHJ+dnYFMSIKrKypOxqVB8EkvARl2RMb34lLIdmQIC4Xr6nhlYYaQrM6Fy+E+OIWluNCocgJ0ZNIwOq7hO232rfe8Z+eOt7zjnb+xe9/141t3D49uGt+82bU029L9wGm1msSd6AhSgBf4WEwF2YROQSG76ZuUn6Yi8D+kwnyp74Gf/Oy1N9/MF/M22ThaS6dywOMLF89C5zmOqapyLwQux66urOCnMTGWz+TWlpdNeJ6mN2uNocGh6elZmAryM5sCNS2dvzTBy/ELV2YYIeYZ2qsnr+i6WRnaAh4Quq6cLj3/y18++tSrB3dm3/2+P4uCdXBDhEAIkwQplrLJ1E8yMtjGP0jFKKAhQRjkHLIkHo3mZjnCaLuqGr+jY0CRKOAYKgRHIY8W7YGB8tLleSlRthlJSQghSyVS5aceffLOW697+uWXbrz+hkw2u7FyITQWGhzBAu8xQ3rfwR2P/NeToB9KvMTwgd4yQiZKxBNoL2I0sEGoSCAJ3kWkzxxBCMRBCMKTiNfgADsjBYMvkGAj3oPYg9WhVyWRpsnCk/iTDOfqCkTTtUlHNJn4SqhE1wmh4CnH8U3LgVz3XGAMEjdRvbKsgnmwtMuEDs/JNc0bGB4eLSce/NY//cvf/ymy4a5d+xuaOzM/T0Na+342kSV7PXSP/5MFyAG/5aHgeT4ei4E1p1JxmWyQDrtHUGSW62mIPM0y4QdB5AaUTba3JHXozuVl0NbAwY3Lofrwf1wephBl0tMDaIYZFFUEQAui6LgOzbHVWhUnIJk+/9B3jx99+pWXnn7kZz89efLkarWuWx4jKDYr1tqGZjubt2wv5HKW3pE4Jp+KIxJwR8/BNUk+ZTlWNzoE+g335z974KYbjiBkJi9NXTh9HgQroQqx4qAUT8WgmXr6e4Eeu7aUKv22z7NEBHKEnEVUKpOLJ1Kzc9OwwHyzRQvC2Jbxhdn5N14/Ntda27J/92233jo5ceXz//DZH333i3p9jqP8iStXBDY8e/olwebkMPjuV7+xODs3Pr6ZpAnfFyMqlo6rKpkvDikPayC11GpVmBTSH1QRzBmtTLplA1/XiO6yNVOGh7mB2bGMRsdjOT0KZZ920LRILDHVBm3pwDaGkhbX5qfWWo0cZAr8n2e1ZntheWm9UTc7mszTH/mrP6qeOjf9yFOjLrSOtD6/HNJMmhfqgn85Jrdcdu7UqUtXLq4sV4+ffr1DBiLR2Uyu2agV8rmZuZkv//sXv/71b/34+z+45S03IdJtyzj64vO7d22/cPa0ZxtERJLBOd7I0MDU5GXUEewAKCXKNJkbB0Ypi7l8fn5+ZmpqcmBoqFgZZlgpmc4kYjFE5fjg8OF9+y6fPf9vX/8PyLXh4f6Dhw8+98JzmVJJiccqlf7Bwb4nn3picurykWsOFvJ5y7YXl5dyxVKj1lxeXWm26shZDmCVEDvGcVyOJY9V4VdwBkQa0gTCjPghQwUcxcuSpelDlZ47b7l1bWkZaSWIOFVRHAtZhSR5MkKKAgFSFxcXOs02dE+n0SR7qwj8/OLS8y+8bHkRdCqZ4ysrmUwW9YWCapG9yMioY6KkSL8EyaJoVhjnv4Orq4tIyP/qE0QIJELE+pQLHno4lt+VTZ0MjHNrK/X1KvwDjLbRbNQbNUQMQzFqLmXZFmoKSorqAKLY9//623nRrdXnVtavGOayH9YkyQ6jRjLtqCrrs60uFqXzuTTH12v1RUvkNc8MRTpZysSTsYjyWSqE8Az1ZEASRmBz0DEuI5jw0sZam9J7suq2jLhjpO/wYO/2TDKVy6kMZwpCUhQ4CRUXUUuyPhciO5FKjY9vgcyKESZiLi/PLy8vgH2gBPFYHNWGbYCmXhc08B6fbORK1AdSo5sYf3V0pyd2bdTFP5xMDjJUiDyTwzucs4HH+BIxg+AhfcjdP6DmcYtmo2EQHs1BeXRTMOkUBqslbIssl0MOZCdyUyIEfJGjXdvgxKjbV40i4/5ET4ADAGJFVlhfWMhmRnlPTibZG245fPe7P7xp+1Ujm4ZlhWNBXmzd1nUgGXKq5RhLS7My2enJgUOjcghyXdeQCLs95yTycQMySjYkg3JRSDVV+Oa3vrO4utZTLmWyCUUSlpZX84Vipa8XMQ6S00WIEIoZNkK92s1OMp7IplKHDh5ExVfWVtEEyysrPWVcoOg7AEMO6S1kZSGWWavr0w3vwrJBMfLm7VeLohQ6Nh9PP/rTn/x/2PoPADmS6z4Y75yme/JsTsDuImccgMs5MImiGEWRkiVLom1ZwZZsyZL1t2h9ClagrGQrB4qUmOMdj5fz4Q6HQzrkxQKbd2cnh85pvt/rwR3p/+e6vUFPT3d11av3fu/3qqqrXjt54Yfu33LP/R/otk/HTpV1GhIn86kCjAYCRvtQzwQXwamxMcTu+jRVDDrOgZMQO6MFPhkR9whQB06RpZSKKIxWoIxCPwP75tm1SlfNDrWsdjabymhGp9a4fnVux54drx9/7d7774MfQ8mJqSXuEw4J7Soq0tTW6X/+3BcmxsazmbRlgwo7xXyRF0VQVjwz6dmAqXu0aiLLKElw6fk+rKJvW2jl/tRfBLI4iYypKXusqKUkicb7YYV9pgslQtEFCT6Q+oLBvQAiOIlMYJ9gvr5LGwMkkTG9IUOFjGMJ4X3cEyUdNHnv9smN+bP//Zf//ZsvPzezY0aSshurXbvt0e4WfKDooulbNLEuKcY7CewA7Q66RVM15GQKQkjrS3Ta3U6n2+zCJfCKmpJp0pNCUyWJL6AKCa70aM1PimrhLGjWNNgJ9ZZTkC2QTUGOyBCohLrDgPozFVzb1VTl8pWLF946f/HK1dPnr9SaHV7ROVG1LA+IXK3RXjuBG4GK3bhx4+LFy81u2/adltWJmRBONup5tNUjH6UzCvTWtFqanEKZn3j82/fecfeD993nWebJEy+rIidI4t4ds0CULWP5tMKZLXt9ZSWjqfliupijBSah/O1WB/Za29yA9W0fm0YDfOfJJ+6+686d22br3Rbs5Q9++def+cY/bxke3n9gf3ZwKFaU8S3bhge3XDx7/dnHn0AQLOf13YcOIKIfKBQBkJ3A6dLO8J1Op51gCc0Cg5DxZ5mOJIrAnsS2KcYFZ8IVbYXxmqbMCAHDdmJP31LyjZBLxT5Tnbhe382kfYGDYxEQI3IIbYVz507LLJ8rFhzfy6Uzru+ZtpVWU0cO7Bg20mefeK69Wc3CzHQt7HrA6lwqpaTEy6pSi8Tu6nJKk6Ympydnx44cPDw+Og6f0YD3EplOu/mjn/xkrVr50lceBdzUcLbZtB0HLY52XF5ezhmq1W7rmtKsV8vlMmxMT+tE4mmgRjRNTxDUTsuUFK1YGCzkSvmhkW63KzC8rqnTk+O3HT3yuX/6/Oc+9/nSlvGtW7YcPnILJ4hvvnV2x549KU3fv2//ubfO/smf/QnCH8dzL5y/dH1p0Q/j0fExkLuFxUVwakmhmS4kU3rlEMYnwNFS5zvpJMyRNp0UJXC7kIayJNFzzLymbRkZunD2rU67rfFiZX19IJfdOjYZgFW7PiJUkRWMkSKiDsBayPZavnPm8uU3z72VzhUy6ayqaQhe250O7Br02rYdKDCNAwH9k5TMuoejBV7TbBXSdIID6t3pJxzTJitcyIEc9wJG5O/SB/fntOPdzcvNDoKBTrO5ubnpeg5qAXOGLWuFLAU0lg1Q5SBlkO3sgHv+/Kv15kJKDwol2fMqftiU5Wh1yep6vaZfjaQ48FWOd9jUplzgxJRslFKpvOb3/EazGngevWwVAUEFRhGbntuyXJZJ6cJYQd83M/HA9NDB2an9pfxwSoeqBohUdSPPc+mYpVVPwwDxYmFsdOvU1PTgyHAmZ9Tra5u1ysb6eqvdgugVOSXyCuw9CN13Kp+gBL07gdTHLEgNn/2v+ERDUuP1x0chNfoVXyFFFsT5ncsgZVgKzicd9LS5KW7EceLEacMNXIabBXqJWRVokJwcMGIXqAnR/sTFwkXAGfBsLPOs2a7zUhpZwhIpioGL4VAqlJBBOCIwgmm7RUF++L475YISuXa13o79VT/qmlazF7oyC58TN5rQpRWQBtSDxoaof4f6mRNt7AEmoRkoYN/+aZlf39cNvWNG//yFL1q2Ozo2LApgT77lOADPAfAVUKFUCneLgmSkjKyRGxoYHhwbCaJwx87tjUYD2SqatlkHYLag/cODg70eJ8nK1es3lLShGWnL8ZX8iJjKbhkpTU9Pi2wv8p1YTD3+5HdfeeP4hx+57cgDj1AYyIEbbDrw+2EF8M7RxlCoBCSU+DSaEA548mhsmYJUmqGDBLujgA8IF4UygjLQERr4pH0zAAEDw9late66MEtNl9isiAA3evnkpbHxIUQk22ZmhoYGYUJEqUTaaiwlaUFgW540OT20sNBamDtjaNlUTm61HBRDpYVdhBhFRUQF90IKAkHSLCFAUYJHAtqV6C2t/N6TiLnRgCuugz7A3iRVT1AL5AxOi6HNJkMfdQNZBtNCDjBZqBmqlFCayLO7Bw7sGx0dbrebqA4eBu9LGsr7XigMDE6M5VPf/Iff/+vP/JfJUZoqW95stZvdOPY0GgpWEKMiL1FifedmfwlEh/ZCzhAddJVCUlDUIIBq0dCqCx5D/Swdk0YZoCiu41sWOJUJmgWthislUcFp8BKpMWlxDy2UwvMkMSYC6qGeoJKopB94cYSHUecMAjUIDMcpRXMs22HlTKHEkvNGVK8gI9quThHSMr2jCCpBIuDFHi+3USRe6YXQVrhhev2X4xgALnVkCKIgK5oqO6bz7W98/dyZk+CNJ15/qVbdvPraq889+o0XH/vGX/3BH/zF7//en/3Wp//xz/7oK3/3V88+94TXbo6VivCFrmM3a5tpVWxWyrlcDozp9ddeuf+RB15+5tkzb568dPHC7NjY4VvuAtIFTDy1bc/kzNF8fjqVyk2MDveMdE+Rjt17dypXaLY7tXYHqhkwEY1j0Lt24Ov9d5pxmrVtl950T3ba70MHCJMGxAzDks83Uzz1O/VctSAJX3j8va/cyJ46u+sbL0xcq3YK6muGZ3q+vGYC4ePhUlHjr1+6AuAtDQ6Eri/TypRc6PjjU8NsubN+fdmReFVTNAROXRuURFIgbnMlnV5nFau6pqTkvFGElKBDQCVN1zbK6/VmtdNpAM4//sMfu77aevn5Fzo2aLfUKW+MTk25lt1ptWU0Yxg4lgX/6tg2gla4RqiF51HHSiqVgoZLopTRDdglDhARgn8joAHZTenal7769e8+/3y6OLz74N58ofja8RPf+s53H3vy6Y1K5c7b7zjx6qu//Qef6br+WqWyVq5uVODiu/TaWkpz4X8S64WsCAeoB4JS4r+oE04CTQQvZQCtAZBdAZ7TjDM3dv1SNv3ehx7KF3IDw0MRrV6uLS8uvHXhwsLCIhDTyGZ7LA/2OVAcUBX1iWeevjQ3Z9GWoIbAyghwteRtNKgxrADWwsMjtluImKH85CAowa4DmHDSH9QvEqW+oSXdxYirEhcbxmHPYyThbqN40JCfbyxf7titRoOCaSINsELEXwI0XC9kadQTMRjAjjKN+S0zhXa7jRicGDHD1CtNhOyF/MDo1ryQ4fWxnlHMLF5zO50w4ntrVZ9xA9q13nR7LKg73IpoteyFazcsWHdXzgizu4Zv3VU6NpXbVzTG9JSWTlF9dE1HoCDQar287YL9idm8Pjs7vXPXjoFiEbFapV5bX19b29jwHQ/UQZI0xAoICggD4bJoF0+cT1ArBoQwBBHJYgJIUHrgID7xIPo5cbeIJRIMD+Ft6BsFlQA2WlwUwuuDZv/2fgJ09Z0uOAi+Ird+kpK5x8gBpJW8FK2Hz+IYMk2agUbdcBMAWRZZs9u2fD2Zk8ILElgNojdEOVKPEfzY6UVB01o9tGXLyPZb6mYjji2GlVkHbECIQ0CpGDnu5upys1VB1XlEPwG9M4FKIepCDfr1Cvv9VDG9cYtfUXB4/Ww2u1nr/t0//KMoq8VChpxFTCPlCNc3641USoNVKJI8UBrQExcL/jswSvsJAvZgtAggYXBDY2MR05uaHDf0tNlpOzAN379w6SLCERe+3KqvLd3YPpLbPj3JRAj+/JrHffM7T5yfn3vv7Q8fvOeR2BxiQOb5SFDyPbXlRx7iIcAvy8pMD06ZiCsiQvgXQYQYI45G8+EcI99D9I+QLLEynHFt1BjIj+AGwpfVMKOlFq5vDpW2sW5nZkxR9VTVTr36wuN333n3k08/8YMf/CFZVS3bgnDIQcLhMRKytBjp7ruPffdL35XEgFHFKBRM09LTaUkWYe3k/DxfEKU4pIGZZPo3DTzCMABeaGWP3oWgmcaiJIHEQDEgcHgFKZXGg+BG0RwRlCKZK0SOluwR1QcPo/fyoXBoOEmS48icmhoHztDmdLR7HeknvGyLVbZPTktW49d/7scvXXj16JEDiEcqq+uw6+T1y2TJQzAWyw+gOA6LQB9AFPjweYiAReir79HOM8kSKhQTIDbvMXwYszRnJ2YlWUDoCdN2XQd2hCdSxzw+ifKgYWg4nwoOPOVFms5NgBCiDqg7Ep6Or6gCGKZrhyBAsBgAichLACJZENWeo3AMmClP6zA7oqJ2HBehCq9ICEdgAbALXKmCk6BgPlSbxBIFPYCj54e2RVURpXRPptB/fGTMUNW3zp99/sWny5vrVy5ffmvh+qmL505dumoGaEkBYDY2s0VIKfb62uPf+PrXvvyFpRuLsFNQiLnLF1kokS42FlYa9eri+nJnszIyUJzcvqU4MSIOpJR0cbA0Td3evCPwtqryqmJkxycmhkd7TlDdqOYGh8AGuCDWPKAa6IGYyWRp4UlOSBsZWD3pVQ8aS5EKVBJ2h0/H96Gllm+newKb1QZmR9InLw1997i6Pu+zFTaf1vZuny+mLqyvh+u1cn19qb4Urq+xiujSPDPLiwKVQ6DDp9LZx776jR/4ofemRkdGtILWcPMjQ2ldu3H2LU6Dq1NGAn/JyDXyA93meqW5uXPLrrFirtM1569fbzSbMRNuVtbAb1564fmsnvq13/jVW2+714U5hN7td96mCuyZU2+ATKHwNFnVRVANOkukKp8vIAj2ApAGPtn9BLFsSxIZReGMtBoFuJLN6HqtUj17/q21Sk3M5DY75urq8pap2X/8p88trW+q6czK0vL1uWvPP/mMlMk+8t73WWFYr9YZHjolE9cjDsV5LhgggSeFO3AjMDDimDRzBf/iQVBm8uX09lqPTd6xRK0D1x7I5g7s3XXh0iVZV0EZZU1NF/JyShvdsmVidlZJZ3BwYNeOjYXV3/z//Xe4j3QuJ8vaYG5AZWUwQ0A0PAsCCbIUIhACmWqMEIuGKoDz5CsAqLRVGjg6dTshQef7B8RmkWI+4EMx7oFKRyJ/p5Y7YCjPNZfP1kxazo2jOqBecOLIVpGUdD4D3t1ptZAD4NRB9HXgnonB8eL49vH0QDZV0sZ3jGZGdCHb6wZsq9vpVgKz5oXepqJZMgcIRXSj93o+G1pup27WOk5bkpipYv7w7ul3zU4d3jq+Q9dzIAwBfL8Ci5PBVwE8LgAtBKKpA8Wh6a1bZ6anwIzglFeQVlcQsMKeEYVAQIpAw5xR4MFq4B3p9f9+RRMKBJRI/qVuOupvEAQmCUogKkANhbcxvRAGLCMDJ2JEMSsQiyqMR6C9Ew+Ku3EpOUhqbGI0YQRo6sEDEIGTJRzAI+A68CsAGDLGXVyyCkUYe3SCl3kvQOgWsNQDxiAkXZlPGazHpXneMlSwNbXVtEHleE4SOKnV2vQYX7+6mp4o8MOqtbphx3Zg15qtmud2mB5ITG29vIYmEeVUGNA8ZzwpKSOpJlK/6TkmhNYg7oK4XKvDcaALbHFw/OzF+eeee1bVpCGaUayirJ22JYISQml9ohqQkG0BX6ROF80fhKYTh2Eml603mlev3ZBktdVogsjsP7zPci09Z6QzGfxtnZreMjGd0fN8MS/35G2TWyanRpxum5eL7ab56Le+3iivc/nsLfceXbPXm2ZP1MZlrSgI40LUFJNltwI34tMZqgzLQJ1tlnMiTjayjMAoOgcSr3GBxPg8os9e7II8CIoDEcesH/Owx2bXSWVHLatRUqp7JxiVcxQlFfvm2RVfYf1MSlhaXT94y62h6yAKpkeARYW+LmW6VtvIKMWhiW9/82ujpUlNF6utdseLcsUSA1cX0cLFECTLBgKtfEU9HFA2GgIg2wplnjp1PQSBVrsHusAxths1TbfRsRCP2AigXMdx4aYD2wtNL/ARo9CIBCXyLdAbkAacCNVWpQqOwqr0Cmkc2LKqt2P1lrHZ8tXjn/6ljw5k2KmxbXNXa2EgwgEDncKQelMQQsExo9EVjbYZ4UUWmUDhoQchDVzxaGJRpn1OgGPgBVBl6EkY+xFtSYEQHSRMBKTACSZv3PLAE5QrhKtIPKjnwXWHiiIoMvUc+L6VkjTEzaRvpOQIzqPAhlmRy8Y5GAqUjyY1IBcYjQAMZQFOsMceC+OKDS3lu67Ug3HQIA2BKfVjxI5rwZuDrJCQ2V6yPx2LyCYIfep+ox0AaexaUFPpXHFsclpJGZk8ArVobGx8AmRwbBxMC4o/MbUtnS52GDE3MvkTP/3vt+/ag/AX8GmkdMt2Fy5euzwHRb6e09PD46MO+FHS+RPaNIsaNQZVEVgBLAKEYHHxeiGXIaNgeulsxnfxEwgSdUmhwlQ5gfN9WukdvgfNAflAUXjLDAyp53Jy04WfDQMr5mQ91m8sz43YzaFnXxEfe2aklPEnhlOlSWNstnN9vV5IzbNM23LbTJvhfcYMbMuFrKpue2ZgZIyV5zaXfEM4NrP9obsf3DpQKrOuVPcmjAznthfOnhkIZCGdZlsbOd24NDoUR0p7fXFs70SO0V9749SN69eLiDSNnNl0LSu27OjJZ1/47le/NlRM33/nsbyuXr104eSJN6CZMGVJVcAg3WT6PT5p/gENfyndjgmy5TqenEyHAfuhtQMkxbWDdDbfE+TVzVrES6BQcEE6FERSFpaXoAB6GoFvKGip9WbTUcSDDzyUGRiY2bmz2mh0mjVoMiCsmM/AQhAVBPCjDBQS2s2TceCP4pmIQFyA/6LOY3xAgWPwNkTQMVALMMuURkYPHTqKqLSysjo8No4rz5x8o3Ltkrm+HKE5HPdzn//8X/7VX5imuX12W0pNsbGQOB3QAzhxWuAUFm3blu85Di375cM6HccC74SngKXQHz0VJer36BCL6hcQZ6B1YAQKqilpFhPEDP+gNnqHnHrZbs5bIe0cwzMRSo1QNaGwiOd4iEhV2paNfFRZ6wUx/xM//3BhQEObxmwHyAtFss3YMYWoG7QqLafdga3ACNNpGYzcj7vt1ppnR1I8WtAOj5funh69bcvEnrHRSYWsHSEyMWI9bSBOR3FpAgVCWF0fGxvbsmXL2PAoCHKj0VhaWqpVK5aJ1o2E5C1VRBJwYzQyBGaOj8S5UIcsLLv/93ai6DWZqIJLQEZwVxKo05B1SGtMkMBwvW0DiylBYElm9InryUsBL99OOE/OjFZ2BSlJ+FXyrJs/4wJyrnQvEgAGGIF6EUYg0vUrAmNLRtELEbx568sL+cy4lMuKrNbpdpygnS3JgtKJepUQztCq5gpS69r13bceaYY258aW30MQgOqbltnpdh3PBrUALIIHwB0mZUA9aJIIIJ9ilSQwCmk1vh5COaAaUCCpATc2PvX8S68dP/FaNp+F/Ntd8OQu6GEum8FtQ4MDtmXWqzVUwTS7rWaLfEgypLSwcEOVleHhkeXFpWarhWYKGo2CnnY63XRab7dbjmO3zVaPxxNlr93dt31WF3u24xqFkYsXrz79zNNrm+7k1MTY8EBsddcXFuyO6btxKl2SDYMVDLArXpN8D0LwJEXgY5pRIsVcu9J1ulGzYq0vVLKZUZZRr63Wai0TMWLECnBjsPNKrQHNVvXM8TfOIhSGbhTyAzeWK2YgKukBXlCeef756R3b565cvOfO2zOFkuMFskS7sbhw2YhXBL3Zsmf3TKBm169eKJbysqZbjgfeIPJQnhB0ERKAKrlIjkd8DQ4sSdAAQANpYDLWAA5OAR8jcKLiuHDP1HMAZUp4C+yLSBA1TaK5uB1qAzUhs+31FIVNXiEQNJYRe2zXBJ1nd89MzZ9+9tP/9ef37pxGrLhRgYSlHkeLhCMP3E39MjIsLhmhSIZCXGpreCKoKGRKfZX0FIoyGc/xLdsBbNIUvMTDJfybPD38HK4ExYQOgS3CSyK0BuWyLfg4B3CHcJmByELa+R8wR9E9saEQsJj0kfbeXneSGB5u7wMP/ng8CCEvsoiilKrhs1GpIugBsQczwPNRRlgi/CseWSqVwEFURYJSaZpCi3AwMTQd9UPt8On7ASoFazXNDuAC9a3VqrMzM/ACjVZ9ZXllYHgYbeA6rqJon/rpn966dSrRfIq50aDg0q+++tqlS5fW1tcLhcLQ0AAq0LdiOZn/hTiGLqZJ1zTF1ND1CI1GWENNlgQ0lHANVAj+AG3e/4qf4JIJamnZcXLZcD+wPE8ILTbSOnGvoDFyyH7zRfGNS3xBjRQBJM/0vNXN8sbGGuv3lInJth+UJOB/Gg4zEDlFVl3L2ZIbmMoNArEGB4dENw61sMVz//ilr2W7vXtu23vqmceq5Zpx+JguMnKtmQqd5qjeKgw4691O7AzKRjfwJVWCn0PZbJqa4hO/DIPV9Y3vPvnE57/4hRdfeXmzWvUQqECytJM8xW34hLInMSVFF+l0umuaqGAul5ucnKrXa/gJLdJpdzJGJlcoQJvphaVeDFSRFMlL7kVomIxAuEYmDfYGqNm5Y8fW6e2dZjsOwm0zs7VqHQ26Z+9e6CMAB5oEId/E1WQzMSgkrKPf9PjEeSScR2uS2wY19APQGsSXe3fvHh8fv3r1KuJcSVEg05mZGRQ/WxzsCeI/fPYfn3nuecMwdm7fmdJ1CywjhrcT4NKJQL89MQ1aDdIHNaAOQYHmsqBxcR4sCSwMx8kZ6oaC1fQ/+wf4A5kVaU2Bns8Ad/R71MJBWXzVbZwHh2XhsDz4LVngFfgk3OP7HFhEj/VtB/aPhIrz73n4cM9hIjM2N+1OuWPVzG61HnY6vdCTGFYDS/NZy4zaTTiztCQOlrSjI4WDUyPHRod2G6miKFFnmygHqpaFvJCp63qWbUKgxWJxYmJiy9aZTCZLxK1aWV1drtWrqBXQA6W/KXSUDNW9iU1w6NT8yAe/9n0ePvuJLk4EQJZO5U8ghiIHYB4xdFycNBigM5kg7nmWZeF6nIdKoLZo2n7m71gXcnjnEThAwpm+dSVPoDAkeWbyPz2RyDzkDwhsNVYhV1XOdru2YYiO2e15TKSyiqwBYn123hhYc2yrvNRq1q6mMnomx8QtZ/vBI924K0VSJjee1tVWq4FoCE8E4uDp/aalavV4lAJ/eCZsBLQiERaj0rJ8NDPLpe0jiKaBCw4OjX7lm4+dPnM6m82IigSBhL6LfFRcLUkgH416bXRkGKEXYnMys2Tf0KHBIavdaTXaq0vLrXb78uXL8PeR2YU4VpeX8Oc7jsiyk+Ojr738wnce/Sbj+u+6/z5FFW3PpzXSTp9/89TJjaa1e8/WmcmsXV9+89VnFEmIBeHlN17bWDIR2+PJIl+TFEsAhUcLVNqICyXZuHZj48SpucvXN7774hsvvnHu1XOXv/X4sysbtZdfP3VjeeP60jrDS6/AtZ6/5HnCRr1lBXGl3qrWrZQxvF5pIYTKakrNCa8tr8xMDL324vMPPPIeL4h9z1Lhq6Q4CFh4DDgimxX2HtrzxGNPpkQpm81FLNPqtIdHhsBtYXnQMpANGngjFCYNIabFMUARKGXCqFjYNiQW0OvNCisqINQ3tQQMEEQAjQadQDvQjFTySfgF+SBBY4AjQdBBXXRJCTstRdS7PjM8kC9ffv2Pf/8/3nX70Va93WjZIc1XhJPl6HUvll5FQ6tDJZCADrQuV7JsJ9CBGGRMStgnofjzEfijJrAenEIJgG30FzDJZvggnTAwNAR+IETxPdcJXJsGAeA6UylFR2Ci0sAbrgoC2nis72CSvrWQxq1kqAxJAlVMKG//DzZGvcY4FkSBuG1AS0OnUloQI2CVRYl25BAl0cgY+EQV8oY2OjyUzWVQPKifhIwV0C2E4pAfk0mnkQMEpqoqFLvZbMCU84U8qGq5vJHSU8Ojo3io5/uf+JFPFAr5xcVFBC4QDwIjNA7KcOzWY+969yMPP/Lw+PgYbDmMfNiI57kQCiQAi4B9g5tAQoAF2Hxi0ISkBPu0nyBZFxkYmTlRUOJIgBmqOS6gziqeeowCxHj0MnWPBhrklNHlW+lXLg5dWUegLBQM8LK25dhBZHU68Em9ilksDkZjRVviXj5+qlX3YT6NWn1wcHCgULqxuIi2mp2afum5F0PXdzvmtszAdE/uttevv/jytvyWbbfd27O7Qb067Hfw9Ktj4z1PMdc2Yk2Eb15YXkAxoHDIxKTFO2kvEvJUiDk1FVAIyBZAGSQBvgeqRaEbiu0SL8cfkBaShG5BGpOTk41mE5EYRAGXKQtivlTSdaNSrcLFAhYgn74AYSB+QLPe0IIQa6vd2r175+/93u/fmFts1Wo8w9qWvbK8DJ6UTme7lu05hMAoFLwD7oWZELaSqGmgLWl0eikOCdCNJIooA4EgQBqWeOeddwyVBkBk07lcJqV1Ws2UZhSGJ05dvPLVb36zWiuPT4wXiyXooWM5pLrJy3jQRD+ieWQ2bW9HD6TmhnPpRQg2iFEjkKVXAMCcEddS3EXXJAj/zkE/gUmCn9J7ALAQWTnG6rdI/Emvfi6AQCRZkGReFVjeBy2NYb8MVB3ODAJGlRmeXkDi77p3rNtqWR2v5wsKn5Z5Hd6aCaU2TUmPHIuPg3Qht314YP/EyC1jgwfHRmYz6QItwJYSUrqgpiA4LY5lG7EtyI6qDg0Pb52eGR0eBVnzXH9pZblep5Uv0KSQMogqig1ZEPdP/gNUAI8ILVALlIjMmJwe/qgdkt7aROspUOg7QsIeAEryR933iUAgFzqPX2AcvV6308YZtFn/pyQnIuS4oH8lPnGm367Itn/N9+fTPwO9TQ7wS/I/HQFDY8H1tUxxrYp6eaoYdtoNEORGZT2VH+dCPZfO83zRrBclRnPb7fWrQXZQCtxqXhvKjm+JODfFGQPDs6Icw1UjXIANAD7g8/swBm2AyaNcUDgUh6Y1hbTAGLgklALUS0vpoIdJNAY5CoPD4//y1a/Pz1/LDxSoJ4aJUKWhoaHts9tWVpaadVqSdHJqamlpCfwAnkZRtctXLt9+660T45ODhRJoJgxscWV5aGS41m1lS4Xh0bHLly7fcevt44ODbqtzaOfugaHC9unZPTt2drstKFwuP/Lq8ddffPF5t8fs2TOtp1hDl8ZGhheXVh976qkLc1defP7xs2dOoyAXzt24dnFpdX65tryEGPtfvvXsuQtzk9M7eEW/OL+w2TQDVmqYcGncaqUWs4Lj+RcuX33jxKlavQ2JlDfrcFyiKrOC5Aa8oqQ5UQ4jF55BSBnHT54eHxtpbm4Ml0pbt892LEeg6Ygx21O42AVNa1thoahJWv6lJx5H7bqWBWGiDVXVAKBAGm5ElBwtm/jKZNJFAFGDiwpklnHyghEDXOCCnghfGBOrwYVEggiKobD0DRmQ6vR1DDiOdsExLgU9oumxQAuWR8ylqlJr9dIff/oXDx3aWd2slysdXtQYkZUV3u5aApusuwy/Tr0yhA1QZ6hEwu5ppBn8Fb/iaxjAnyK8pkU6UXLwAnoMys0j1mYl8vz0wiHKBBWCIpG50dv0PYQsiiIVC7mhoVIunwfZhYIjNwSIPtwjvdXDorB4MG6g/meRXq6AXdIfDuCvaN4aBUwxcM13BZVGVSzXSmpL06VoSB0ZwfF6tPN11shumZzaMjmO4sG/4kfUi0a3AUg04ZJeW0RgpGkaBAn0g/TAjxuNJgLZRrNRLBS279iButuO8+GPfKSYK6ytrhDnTCZDoFQUssgy4LRarYKwUg4UaNGKNCQrgTZ8hAjo8+33L3EeFaT2osqCgZC54ZNsuwdkRz17FDsItBQajbagPTke/gmxEOvFIBg8HHcY98bzI5fm2K88bcmhVRDZrmODW1u+abvQFVrUTVWZWntg99bFgnj1yg2vZR+cmQYJrrTr52/MvbU4d/uxo9XlVbi9odJWtVKbcO1iEJu+V1mqbNl/oDcxVHGcgRsLUslYCyVBHhaGBxZb1abdFmKmWCrMTG/Z3KwgVNNUrWuZEEofSRPVJFyFDkKBodTQJnxHZSEHqn7i3gDIhUKx0Wi0222g9Ozs7MjIaBxEULOJyUl47marhftFgbctK1n4LPJ8eDIQuAhCsmmCQcfQDDzt/nvvyxp6q9k6efKNWq2SyWTQKNX6JhgNwXviZaG374St+IpWRtPjK34FBKFgcLSKRvMmgdagtq7nHDtyC+gIbtRSqYFCYen6fI8TvvnEs9947DHNSGXSKQo/aO8HGAKbZEivyqDqzTZVyiatpr5NaBsS6hWgBjRyllBUpt9ZSHqCr4kFf8+59hNRC1q4lo9BtjnuKJe6PaWeDzpv2LacvKJL+IycofEC43OxHLEod0wWAFZDG2XyQ9sHal3TDBwntlpuu9pt0Bxnns9lDpUK28bG9oyO7BgZnk4bpbSR1TS9J5mCDJQTwflbHeqggmXD305OjY6OjgwMlFBntNna+nq90QBZRvVoNRqgWbI2IQAO1YDIwKkSXaDqQQ/wSYnGPaEn9L5N/wQuJo/J0NrlOOyLCp99iSBBvjiPVqS+EhBkWJgNpmKCRkE2fcjDBbged+EafEW2aFeUAZ8kv+T2/mX4xJXvZI4r6XQSUsP4yKJJpPQsQ4wc209lSsnsySDuNCI/yk5MipwsyW2WtcDwbiy+lqLt+TNXLr4EMuu0G+Nju7XSsOe1BjODipYPo66mZvL5AjQbXEyRFcgj4RuMB/4FwyCEpbld4EtJzxuAi3otREWxrQ6tRgbIEDVFS//9P32+2qgNDJaoOmjgKECJISyEApAzaguZwDUCcfL5PHSx2WyVN8qB59VqNVTf9b02hGYYYHTVSmNlbcMw0pcvXobvh/XWm81MTtcV2tfS9x2etkUsvPLK6xcvXWh3otvvvNPIFU6cfOvV19/aqJiOA2wNWV2dmtm1XraeeO7M1YXGK6fmLi1UekpB4XIrK+W22anWK5Zth9BNN+BCLlssgi+DODdbTdCOyYnJdNoQEQHRUE1geyYMBcqG6LNAr0p3HI/VNCKRz7z42m1Hjz312Nc+8IEfkkCczYbGZwTWtACFgigLYaUe7j88c/3ijeWV5eHhAehPtVYvlgaJMPNw0zp0DW0MXIYcSE1J4CJABK4AzU3KyfBBFDsh44YMqBDFjPDFN7nczfAODdFXmOTUzcEIEqzDFgwFXqzLsKNbxtvlq7/3az977OCelhmubzT1bD6iIQ6Huh5ZUeYQBYKGk7MnY+hrL77CJAQJ1Krd6aJpaWGaxJ0nOkyX0Bgr3Qj0Bz4l2EGVQhQLV4DfE9YlEKEcGsoDmovFHEJDXGeajtl1TZs6YWnOOkyDYzUJlAZBJokXMbtIRJ6XeQF/qigpAmJ5qLUG4xkollzLatRq+TS9Ng7joeEiFIvnENKODA0nznUCl6E8gOxGs1OtAm9sEGg8hCiuyNu2nU7TnlnrG+vAQ9xNnZkeVDd36NDBbC4LWQDrjxw5OjExWavUqOKCYNkUHkHDtZQG4C5vbCIQwk99cCgWi6isTd1pPKwVZg4xoH4wTig/rkHTUHOTgVPCLX20AbLhN0AMAkHAFk0DhlQQhPUEyCfFyTRUC27Ay2xWTa3Vjr58UQqishEJEaMIkq0IOYk2eiKEhKeWOanZCWqNwZ3btx0+sH1mWlelVD5dGMg/+eST/+pHPv5ff+4//M0f/YnUY2VXLPDAcB+OPW5aveuV7UeOsYWiWPVzF8++MaT/P56j9nqpYXW11hLWmnohMzU5sWfXzmqlurmxCU8AQkCdD4A4qABDQzRoL2A9RCQAVJO3yFBHiAjVTOYtML7rGWi4dHp1eTmTzcKZUeWSyBLXVSqb4CoIgwkCERCLPADWNBG6xJ4LfAKWghpK6Ywxf23upeefU2U0nH32rbO6nhoYLMLRgo4D/MkoYlAvyhYNgXZJzlCvDMVS5COB7dRVgAxB73CSYhgeAbGza8e2gwcO1CpVN/CtVif0g8ce/+5rp07NbN+e0tTI9/VUmvqQqHFpRX4KYxOG1e52/WROQ9+b9KEeyArVTLxBv9MUR9/ThOTMTS/w/SnqBfQ2PzU7d5ti3JNOXfK6b3CeJICP4XHgED7HgAEzxFVFBeSOUwDZoqjIKU3jd96ScW3Xs2K+l01rWwbye8ZGbhkfPpjNj+ayQ7qelRVQA0mUQMV7aDLf1yyLVnPT4FYnx7Ztn56YHMoVELDS5t4rKyvgnqhA/1VOtC9uxdc+AKGeaGBUCi1EXRlv9/3SJ4AMvyUrd+ArJEPAQF9QZUpoATQSwl8ICMJColvjHi0zG4bg5l3I1PfBnmZmZvbt2wsjgqHSch4wkXfaDyEFTUWmhKfhMRA2El2RpP5B/7N/Qb8YOEgcMQAL9Aeu2mZYRw26MEYvlVVUo3P96vmz57cevb9bbygyW6+vpVOjXDC4vHIujBdkAI6iwz637joYiHLPt4vZgqSmeuA9PdpEAu4QmFUslIYGh4qFYi6b03RdEGlQgfZvgfSSeSYUuEAbkpG6gAbnKCQwMqWYlT/3L/8Cmpkv5mFjkBJMCk6g3TYhFgiB4+k1TAgKpAZSzuVy5Up5Hun69bPnzmUK+YGR4Wvz82iR6sp6p9mGHaxvbK5XKhfn51dr1VMXz9frjYye3b9nr+N0FFk1sgPf+vZ3z184j3LN7JwB9FrkpC1FUaHiiayUUnEgjsHom+liZnRixvO0RpNXcumGbV1fXbZDP2Y5qB78qOu7jXpdT+twoaQFPM3NQcRw5JajrfpmrV7N53NqShsfG1tcWCjms3AkXRv+w8oXiourm6ixLvP1enXP4aPwfxy9sMjFNAunJ4QsohFHFPbvPfjkk0/oqqKrGq1uH8bAbjQw2hrKB60gFxtTl2PSb0EqC5Xp6wnUIYwYFDdiaB8bGiogvSDc6cevfaWBkqDayBDSwyeUFV8zRiFjqHJKKQwPtepLv/LTP3xk9wyi4RsLdVFNwfWKBEK0pA3bExHjgRRQQ9EQEaJ3UDpUgvZcgFCg3vBGqCBF0ImKEobTa0U0o16G26HhBKgS6W0yq4hwhzQe9i6JKR0qphmGjrI6jltHhNiAfriuD61gIU0E6BALHqYJQkZT9XRGzxhZTsqAwclqRk3Bp+RSINo6zsCtjQ0MeabVqTWGC6WpodG0rOXRhJqugIFp6tjI8PDwoKrAUQEK+JXV9blr80srKzBzIw3JE94BEKCT2WwGBQZ0gPyh8RcXF9GgqP4ACPtACeoBr7x/34GdO/dWyjU4ANg15IDKI+YBFiNgdWxaIwnWDcqYtAt+ZBE4UAdpsjIaRIF2RJgLAYHYwxPh0Tif2DU1HC5AIekrsWi0I+FVHxtwJSSt9dgAyBnzoS72AibQFF7rjX/xBePGojBWlGDBcFqKEiNup2CXXhSQclk2CvOGyiyWBZev5uQu4yE6Bpk4e+rUiKr/0g//xJf//nOe5WbllCkGWtfW2yFj+QwDf9J2S0UlP0nzbFfO3+CUL9bL07F3JJe+zrNNaDiF4xzcWL1ah9BQV0QYiOHQlCJUhaaw26gC+AoqSDVNOv+gkFA3qAVqCl5CwwFhXCwVca9pmgiNKpVKp9sBrHzyRz8Z+cHVK5crm5vguWhQSBMXBDRjn0U4iuZLRp3QArRECcfGQINavZ7P5eHO4XVatQqtVADoSaa5kDwTuggwRfPAvPrtSLwnWVuQ5IxisTAc2o0QGIILdu/cvmf37jAIQQSKhYELFy6/9MrLA6VcOq14tps1CngwolW4NjAnmCVsBHVDKzueg7g2mdAAw6DoWZSoe8L1HVQ2eV+AwmuIhNr4bR34/yagEPwVpAVTheM5KhvHRG4u7H7HCSJODBkEAFAP2JrE9iTaIbMXoKoqDA4hETDXD/ij++8Yye7cNnb77MiR0fyOnDGYUjR4wpQqqIoA+wWLIXSOYlpQPoyHSoNbpib37t02MTECa6xu1tZXa5trTcem18BpUBzEN1lhHEWHZH3awYNwB18J4qMYQqeuIXKWiRuDZifOLLmGuDkOkG4CF0UTJAXEpjiJ1oKwcA0KBLtCCyFook3ZWG7Hjh0PPvjgwf0HPM+5ePFCJZnd846G4YloA5QHOPT2syjhgJo1cdcEk30LSzx+/wC/4/n9n+BQETPjZBC6aJra6nWBjfXMSMwCuzTT7c7MbO2YsmFkWo1OrXljdlc6XxgwUjOra+WoU5samBiana17lgzsZhgtYzAc79rwlISvKEx/TAuFQR01I4t7i8WhbCYrCDKAor8KvB8FIr3ORON2vouwLiwNjXVs/8//15+hMqXBEuoIcQNwEsdNQQ08Cgwhnc4Q9CAgQKrVgdTQP3xqab3RbFWqVcuxPcdNqSoQlwQF0bEsiEGt1UTEceK1k4f233L70cOtZgUETVUz3/jmd1bWVjuedctt+9M5Ba63US2TkbNACYfv2YP5rNnpOI4HhLdsMwodlvGXGo2mbTZt24+4jh2bXkQRVOiODY1Cvk6iLWi1Rqu5bXZ2dGyi02nfeuvtKyv0SpcX+o5rbW5WhwbHQTNqjZpupGHSTz/7wp79B0688frHPvR+VU43zIogAus5u9XQ1AIrh7VatzCSiXv8K88/OzEyFkVMvdVKZzOwAiBUu92CFcL3aLSdC20nDJtHMciFJewKrQO/Bezq8SK0gSLFOILyk/4kNgqggW/DldBwfJLaJ8iu63rO0HoCr6X0NO//13/7o9vHBsFZT52/OpgreqEDSkkvLYTwcNA5PuRjNumpAfeDc8fDk3aghavaFi08AlJMHhVOmes5rm12zQAmlYw2UcdgTG8co91RXDw96aylpXNQB/yKTJBzGxl17YR4OdQfRDZHsSBuiGgEJOKingLvlUQT1BsIKE1sA38oD+UM8MP/DLNRLqNVEPqA+iSoTSMaqAbIkEhjrSLgww8jXHbmrfNX568hp3Qmo6gKmDf+EtOnF3BpV9q5q7BQkGN4U/h8FJ6JIigAqBVY4J7de2+//U7H8izTSbqHWVJmuDHHwZUcrXACc6Cl2QIfjULCSLCbXDiao+9NAULtdgfypGalRqXxbNyYoBAim5ufLs1YIaxHEZGVSFApoL4hH8o9WsQzFkGLEM7LqbeujL9yiskrNAHDY+HxIONsLJiMB9gIgMuwE0n0QouXlDmA58w4tASMsVWtwULffee9O0pj33z2mSvVjWI6X+xx9U5VZXqy6XvNrtO1nmO7n7700ie37QtOvcEK8krPfdCNtvHqyZTQqHWASJ1uu1bbdDwPbQ6vgnKaZpe4CRwqD45Fq36SHvaoE6tPNSAaUh5Um3rICWldh0jJ1umtuLLRbsmiDNmqqjY2PNglXxts3zaLkKLRrANmcWcCnNQfCVdFG1zQKl22aZntZsuyXLjQyakt8Igbq+s0zYGmLlOiVoBK0JguJRgIeVt6tZe6PJJL6BqcIa7nkmtAmAwTGx0Znt46DXXftW2H5Ya/9wf/E2HJ7h3js1PDrhVwjN5pNaFHeuJfbdvxyK2QywDkQfnxFKomMkrmLJJPd2zfp3E3XEaGnHAvJHwld5Mk0vS3k8DwaHSGk0A4GEU6yCu3MHEzq3wTUTzLmnHkSqIjcibfc0UWB7l0CizKiUM78u046sBlfPKTvzg8tFVLpcl8xFhOyamMIYBVsHwv7MGNoSSAyNGJqa3bts1u31XI8J7XWVtZWbqxWK81emEkCUBgLlnilNxQAjtoZlQTtaSBjX6hIVawbXxClDjDy9R/DKHiGNfjk4QB0Sd7ziWGD5MEZoAkkcBggf0WQpRGE3C7XRzgxnQ2f+zWYw8+8EA2mzt7+swzzz517epcAO4g0ireeC5uBCrhoVSgZEIKEgkvQU+k/jEemXwCKd4G1iTBMnFj8o0mIaIIAsGsr/bSUBrPdobS+ZBTnDRcoiTUrwSZtG05o6P5enPOjeC8mqXSSLsVL7z1yoFdh6TBgs+HYtCDFCBqjqRAQAMiAYR6W4AIU+Db8jTllaZEagV42oGhXK5opDMsvVfQq1TLUBdIK5nboJ89d7lWr4HcgGyCKgIdUBGQHEgYuNyvPqRB2pzUHZCKBoI0QA0ipgdYcQMfdAq2YUYOQ2OU1PcyMTaOCiq84NueF0YPP/DwzumtzeZG2kgDaeBiy7WamCrs3rsX1XA6ncpK2e4GnJiKGMCRxina8PhIpV3bbFU9uA1RoSjQspFbXi9wkRK5vMIpVqc5OTbc6VgoCYqKVgcdAnmkDQRNS1PVtbXNleW1bdu3Q32y2bTvx2dOXkipYrY0VG+2S9kM0GOl1tVTqt9c2bv/VicWQq4jhawupppOTdIQZPQ2HO7Ww9vPnTzTrjUUTQepaXbahWI2RUtJ0HADtAP0CzwMiAzyAZUDckGL4VIIlXgx4gQEkxK9QEe9H9AMOCCOaDkNfEHOEDIUsm+xgCDUBXGcJoeMrI8Mjvz2L/yU3NnIp/Pnr6+p2ZLgmyytyw0NB2Xj0XR2zwl5nw2gfDGcPYmCmghFAN+nWTbQZEAJHgH1Q1OSGsOOJAW+0QfVShZJgL+B44Bz7dEaGORvqdGhuzFAP3BowotE9Ur+4IsppCFN8ChugP0JIu0syLOh6za7rQbYh++0HKvpmC2r20j+6ma73m2tVcpt20wXcrwqt+h9cPpjBd5zoVsBgMx07dW1tctzc5V6HQUYHB5E4WhtOd+DwBFYE9kl6weeuM1Gc2Rk2DAMeMFarW52LdjY7PZtiLRHx0YnJrYsLCwJNDNaxr2IUaJEe9F2sHRAN6QNZ0ZKnkx5RVAEgQCHoPNoOwiiH9mD8UCGaEAPkXvSqYrHw7qh6n0PhDPwBUACXAy0Rzv2L4D5t1U/F9Ae6ZLjxtlUhhezX3zG4DtwHa1kQfQcq3iezwgcrBpcWRW4yAmDlAQBP7tyvXx0x/CBWxjHi+tmp9HspeSOaX3zy1//9qnXV6zm/t0H9Tb4ZW0r4j4g+paJOBQVTvpX9797p6ZcfeWFKUF+l2SMRT7r84spfU1g7XaH4IHetoKmUpwO0gTVBMmgupA6EusiRBV4hG40Hy/xYRAIEqAVl+EM6AZkaLtOvlDYvnPnxOQkXClEc+XKhXNnz2QM4wM/+P7FxYXVleVUSqPeVuoFRAgmSHARRPQhPYiIaLkgy9t37EZ5VpdXweMA7vQ+i0iDWSTDhIPigBQY0Jb07kI5kQiRklE8RNKBYxOljdHKNHO2VMzff/c9CArWl1d+49O/07YcVWZnJwv/8/d+Z+H66qvH3wLhFImFSjC/pOoBsAsn+jYIC7hZWd+36V0dN4qpoanihOnkevpF6oddOEMg/PYB/nh8CCiMjJiQ17X9nHybxLFbxnZY8s62P7LZnOw4E7Y/2OoOtNuDrU7UDsSGxdVM3WdKvFbgVf5jP/gBmnMsS0BbcqzJEhWIZmJRMPK5LdPTM9umoeVgePVaBX51eWmt0wVDZGnMRZbBBII4mTFCwT08K71nRMtiUJkTLYXsOerBgtqi3cGUAUL4hZQAp6g/mBKEijqSViQjieRfad8oGh6DLaqqijif7Nak+WCW5yDL6W2zt915x97dO1rNxquvvvzaa68jFFMULWWkJTnFcvROG9kkSQpPopiOTIbspweaSR1w9DgwHYAcLS9JbJ8upSJFtNA3oRvxbT+Z7ylqPKcGgcfyQb6geLzKcRnbMeeWT4yO5jhX52PDZsKsedUTBh0hF7rdlRuXd26/33Suc86Cs9DedeRwqlCAPiI0ADCnUjlB1sH0ELqJcI0cbaDWY0JDV3uRc+LEq61GfaBQklXVtcyYoV0KsplcqTg5ODQ2OjKmqKkwYruOB3/wta98YXYwd2DXzH4w//Gx4UI+i1wkMQqTXUCjCAyX1BwKLyGwCGlVBc8Pk22FoGU0loAA00do7ita2uyYZLNx3Go1oViiJKT0FOsx73347uGS0W52UnrRjZlvPf7ttY2llC7vP7jLC2zwx1qthes930FQAac0WCg16+1auSZxsggeLgi+R+sVR0wEx+FHvpwS04XM7gOHLY9ZWLjOE+/mYQhMBKvgVzbLmwhDU3lgSErXUX7wNNMCxe/6XHxu7pIq6ZOlIlgEn8pcOH1+y8jg3PXL7/3A++Evw4BH88G4ZF5AsCfRxu1RTxW3bD326De/ND401nJaduiLDHwWdaCB3qFM0M7Q8yVZAngNlIbrzRorUt+r50OXDMvxCd9pmDOmkTYmNh0bzlmWFUSDUhS0PYaTU3wUcL1A0YypqS1iz2lGqcMzI3/1W79w5cwr+2697fi5CyldE3twmbRYuchLaU3tBfAyJgioyCvg8J4XgN7DFwHMoMCmDRzjDYmH24Nnof4OkF/oMQ8LA71Ow/WIshbCgXkBIlNYDmiKi0zgMCUZ8Q3UGiYGzUZo2XHt5GUDYA7kTC+mQul4BnxXTAkSC8UHDHpRipXhqk3EyhYfw+8n4aITwE+zlhlyPTwROCaHQUyjuZZjup4VRE3HbTlOtdutdTuNruVFjKYZ/T5A4HghXxgYGBRFod1uo5ZwkqV8aSSXh8awnDA0ONhttXVdLQ0WY54dGx9cWFqe3b53ZnavS6vOsPPXrmysL7ZaVhhEeDxwGHAJ5dRSao+hoMSnNykRvdEamTggS+7RymsE8WGAeDbxPbHlmuAWlu2NjI3RgDTTo4lCIs0vAXLRoh5JQIz4LKAmECKYCcunYmGd8XXw20jw9Vz++kLm4rkwbQj5AgKkmHEjMcBDaa4XYIxhPY7VBDYbBPMRM9dl9rBxcXuup02F7e5zL7zkmDYrCpXAbtRbjB/fdc+9Q6EfbbS29gRb6KY++m4rPfrw4O57P/bA/IXLzeMnh3KGAzoeVAeMoRueuybxVtdUwK7QtCDEPO8Bl3pgGPgMNFUWOAYRJE1LA5jBEGghLeoLgXdMeiDo1UegHVIApecYx7FhuEZKazcbVy9dPHDowNjwbLXaTBnGS6+8vLK+ks3nDCMDL6qrNNCOKJDyBTrSZo60jSSFYLPbkMn169c67SbYMPQTypooHiVyfzTZjaLLOIAuO2gU5ANMoD/quUUjUlGBw4BlYDVIdqlUvOOOO2ROeOxb3zpz4ZSQYj7x0Q/+5p/8WWl81/Nfe+G1M+e1tMZL5GEgAdu2IH94HcJ8mrIGrCcWQiFs5MIsSGeSIUskFCyhoKQnkEwiDOo36v+RjOgkgEyEvSTbrZBxzzLMgaHtO245ds/Y7APbdn/4wLGP7z/20R0HPrpt/0d3HPzE7iM/vvvgTx08+rO33/WpW499bGb23bk8/6GPfIwF/sbQPOqklhQZmrdldnp2dlqnXSbM9fX15eVlUEu0H5oIlIF4AcqbcGxS3z4xSXqD+6V/hzHhM+kG7p9IEtF+RLZQYQ5thCxwV/KeMBEcevGftOLm5BGinMm6hmidRrPZ6XTAdPL5/B23337PXXcjaLt08eLzzz+3srICESL+yGQympaC26B3CWjYl7qJUKh+wRLBw5FRH0VyIjn5tlipZ5uiACpK4u7RAj3wKVhaita6hDBSNO2FJvTCz8aDBXgN1igURVGvrTcmBkfAMyJJ6zlCWrJjPtWTc531SwJXvDR/tbL4giJP7L71Nl8SbN+jtWrReCgz5cmCdDsIFmUZmtIfXrp05Wq91q5s1l944ZWNtY3pmRnqEQhA9IC21GEtKyKUr1QaGCwNjo6M5nO51dXNpeX1a3PXbdstFIqToyNTE2PbZ7YO5IswCDRY5IddRNMxBKUisAfp42WJJEvzwDXYJwA7ly2AeCKyUgHNNADZb9/Yth2na7/v3Q+lU4plWqqRbXWsp599tlyupDP5Hbt2OiCcnl+vNiKfvDj0E8Lvv6HR7XQhZ9JmamLwKxnAR2PDIeO4Ydd0YfwIKppm6Aa0IhWaSBRUN4R9yrmRic2NMm7lRRn2YdlOy7TCGJG9ns1lL168PDE2BvuCi+wgzva8amX91luP5vIFMHqoKWwIapAshECjHhuVYGKLhuK/9PxjU+NbHdu1Ag/Rom4Ylm2RNYLVhbQtOeqCj+JAMW0YUCPbckRFS6IBX6FFtWhCAMIw6uSi7sGYwF2gNzCZOIDryBVyk2ODnXY9YPjZybFnHvvyl/7pb+6/7+63Ll0JQsQ5AhOHjtVJ53RJkUzbBsil0jmQ1i6tZhG3ulbX9tSUgfDLdWwR8A+8YXn8JcEzw3MSx4jgaQIr0bSAGK4PeArfD8hzYUUSSsWJ1FdG6y4ABukP7tC2XHpfHiqEeJzjwTx4SeVFiZUlZE/cQmAC2h8vFgHdquSJvbQqZdKIV4gX0l7DXCQkMz9gCEl/8U2TT6wL3wnUIBS4VYXGvihE7uMDUr1eBz8eHh6anJykOTa6MTIyUioZtXotV8yZZhdUb3BwIJ8vjE9MQshwP7/6a7/+bz71Uw89eN/DDz54663HcD18aKfTXV9f69BWjLR8FTQUyoZ6E9DyIsqQoAdhEkIXEFA4XbQRFBQlgREhFoZOo7zZbAYRW414OYrKgQRQvIuIn6E4IaAFByjWxict9ityw3xGtINI43qN7tTQgLe0zFy87jquJsGj9VxAGbw7gif4aYVPeZAUk1a1zZh52dy8XUjP2Epty2SmmJU0+ZWXXs6njKF8UeQEVB+RTCk/4FxZSE/l06NDcaW3rmvS3pFJBHab7V6D+a3x+OzE2JClfIlhTMmoiJ7l0DR4OCe0dABf5CaTj2jQkfAZIEb9529PcUKCAQIhoUg09I/olnoMCcbxD45xAczHsizgASS2b98+kD/E4kBHsD/cG0fUK+Y4TnmzAnZkU8cXvfamGcbU1ultO3Zk0pnV1dVr167BFnRdR5bIEE/vFwYHSASqfeR9+xOprxv9M7iSUBfEznYkhSYJgkv90Pvff/7suW899m0/jj7ywx/9sz/5c13PsF74J7/9mRu1DSNjAM6h6XgcHDjqghZL6kt9EqhOon8w65up/6x+ojJ9L/0fX/tlxqfS4xCdoJQshJGTZ1nhfbsPZCaH27BNkYel+aoU6SqTzfCFnFDMK8WMmEvHquzByOE+JIl/6F3vhdvMFfJT01shqZHREfihRqM+d+VqrVZzLAuSoK6BxFWi/mTtb/tXfPYLiqJAkGgo6uuFQ8UXXJ90/MLeyK0mrUhX0l8Pf2gJ2EDfAZIU+niAU0kXEJwrEmSEhB9hmfi6Y8eOe++9F5+V8uZzzz535vQZwLeW0mmqRzKijkegyUhC1LR4IvVF4Ak4D2aE+Jm+UnhGidAAZABlSfwpOeZ+Z3JAXSi4oN9aWkpDhXyiSHCOIbwsy0q9WHCtCnAZamaoQ8Xs4MbmUiojNzpdP+W59Rt5LQVPIoUra6utY/e9J46KoqJO7t7ZCTwgE72rxvKhHxgpHf4ESqyn9CRzDjF4udoYHZ/cvXv/zgOHjt52l++4kBEQyXJdYCLkCbAkvafOmR4Yj6KkpqZm73ngvXfccdfYxCSY0o3r169cvrixvuZaVimd2zk7e2DPnomx0VwugwDS6naAhoKiIDBPun34wEV9gQ8KFBJUH/E7mo74H1qORvV6nXYH0P7Jj32YlvAL/Ey2uLZRf+GlVyrVzVS6MDUzxYkI3uJGrdknKlBInEGlTDys0wGFhu2DAtOEQU6FErGsDJ8kyRo8vOeFlWqd5pdwiGK1mFEhiRjwIIqBHypayg3jtulA1BRoSBqCMUQNKVXNDAy8duL18VIpiweF8fJmNSWIwwPZnXv3drsmAriAFhSjDlVoGFQBDd5l4r237HjrzLWgXVPkjM/7nu2nM5kILR8QoEAeUGpCKonvmt1mu1kslmRFQXjdsRwlpXsdk7qhQP+JyCdzYeIe4rBQkHtORxIYJ0SwIOgySzFptiiY5V/7jz9z1+23ADXmri8ikIPTAcvDr8iHhIWCqoYbBK1kWYquaemZnKyk6GVVmEMARkHxtQ0GJIsxYg9RkBC3IZKA+aD1FIR9w5qeplEvkGUlxYmABVEVYVwhfAcYCD5liTMMFQ9F4QCyCHTUZBViMhEeescZAAXXQZOnDR0ICtri+q6GuEZVXM+hzV7TBszM0FO4IJNJ5zJ58pI67AOMTU7exSBtArMlU4SAYGpk2NSRiFYn7JYk07JWVlfMThfHhq6DPdeqK3nakjyLG3RVQRlESTn15umDh4/u3rX7a1/+aq1SefGFF2CW8L77Dx64647bH37okaNHjgwMDsIk251uo9kqlzdlMQWUgNmKogTlpb50iQPJc/2AaBCDlgX3k3ALtBHthbpsrK932i2UHT+1W7QiOjQStYanhhyAFQAEijpoRDngYtYFanGsLQfylfnhnTsvPf36UK3C59LADzSmLCigguS62ZgWAeQluN6Q3t4R4ChGc4ZWKFmjI5Zn7t+7JyVIF86fj3h2cveOo+9+6KP//qeuPHncvbEMgaa3zVaz+F3bKRkFtRdueqc2W3985c3rIrczUD6zMu+l1YzErTbbqqxAku1aEw24bWamVBwwTbPHgFjARsGUyYdB/qT/tASKDCfpuy40O5ckiIuuTy6jxuN5nEGtk0aLUnoaQms0GyAyfujbDgAQiuDQa5qqpmeyoxNTszu2Ix4DOd/Y3IQXhANG/IUcUAA0en+cFe2egPBNB3bTCySfSbko9c/0T8IZovlwI47B7HPZ7Hseefej3350pbIEf/PUM88JbXf5rUvnT5y6fOHCpdVF2ALIkAdYohkMvb4vQFawLPgOuBKaPP12Qr3wefOpyXP7n0m6+fX7zlCpHNqkhLo9kROrCgc55SO7DoOGd7w29fbQCAuk7dpu1zLb7U6j2aZJdp1mu9Voh25I61n95m//7vDIiG7okO/GxsbaymqjXgccqJoCLkzG0veONDZMqAt8R0H75ej/1E90aXIxnaTz+DXxeSg20A1QkhQaN+IU/qHL+s0JTKc+PZoDBZ4FhcYnpAN+ih/R9tCG2dnZu+++G/eeO3fupRdeXFhYgBxhovQwXAEAp954lJdK0S8P3ANJKyln4kPBsYkTEPv+PiHiOJE5IjZ4VnpxH+2AXJGbpmm0ej75GIpbQwRob1cZt0lqqbKxIRF/Ctqu35MF06qODepeXGDiTGQu9ezF+cWOGeaLw0DkUi6t6dmsFwUoIkMrxXA0S5tjY3pRjcJ3GdGEJNebLaB5Jl8ApQwcOHZnfHxcVATbsVIpjXpTIlp0HnIFDKCoaA3El7QafcRksrmp6enb7rj93e95z4EDB1CdpaWVuSvXLl28tL6+AfgbGRretWPn7PTWXCYNQkP7QbThdKh6uBjZ0ntjPq16i+ZMWolmoYPA4hGGpn38Yx9C7IVLC8WRxeW1l1453mw0MsVCcbAIgEEUUq3U4Meg1pCSqqUQPbRb0DhaRRJtKyJ+YgVy5ZLKCmIyXoyYmTrHEbsZEnhM7EW9iKWuAgTdqiSI4LMxokdaIBB+xnXBN2h7Bk1L+WHkxiFoB2PaI/l0pGpnrt4oGVmRd26/627EFqB3aG4ajaaQBTy2p2uR2ZGUND80Ov30d54cHsiZtgnPhcwLAwXPtaEKQFuYIbxf7AXQJkSZkEmz2SoUBxhBUI00YlCgAPQE1VA0DR7QQ2CkqDBABG2yrKAWeHQyaNoDrfnMr/67tCZMjY+dOHEypWehgvQaJuk/OCjPJO/CgCxZnU4cUU9dWpNymVxK0bg4hMkFPq2tAx7Z6wUyQh48AvehPpEPGAEFiqyGZzbtTt13zMA1HbPlWd1e6LXabdN2IHwaUO2Y7Wa73ui0mm27Y3ZbrU6z2cH3RqPbbDnNTrdJ23FBaNAK5MH3eNgh9WdEcbXZVmS12/FcM6AdBKCvPR6ULPBosqFlmRQdIoymGpHdJzOcaYk3mA80NtnsL3lLl1g34ma5VCoODw0BEcj84hhGRsM6LKenjGIhB7e9srqK8OPe+959/dr1Tqc9OTG2sbF+4sTrzz3/wsk333zr7HnHsZHJ4VsO3H33nQ899NC2bTQrCrhWq1WWl5dbrWbf0oFSqA7KBDZNESpZOXSaVZO1NhiWVorWdQOlgqchfpfswU6D1Kgh9RMLIPs0GSWhhCLDQy2AqeLmykFBLH3sg6v1ll2byxSKqGJWMzRBCVzqAOjrraIbAihLSpIQN3peK8M1H95TzSicC47bPXz48PLCYmW9ognS0f0HgpbFLi86dnvJEFpQwc2W3rLSAec2mhayPLv4lHN+m2n/uD7wOXFpdyfYJWXPh7RLPDKHacHo4P8C2vtdAkumwVmYFsUb9AljTNCXQnOBpylKIEkDA0RQHMcjlUpCflyJT0gDjqBcLpMyJGMng4ODk5NTW6a2TkxMTE5tHR0bRcrncgzXQwy2tLS4trzSqlRkjdg/ZIjHEZtNsN11HGSIY8LMtz/7B3hW/+CdhDNIuFsSaOsL1KLHMQGtMRzgEZcWln79V3/lgQceOvPsy2efPw6SCuR+8fTrvKqhyQAjNFEG7SrSdDbkk0SuBF54Ci5F6h8Ab/r/vvPZ/0MBqGRJ6l/cP6PQLAxIAtrEsin+7uGxRw4dtkIfD8XPEGn2jwAA//RJREFUcRKP0Vrw0JokAwE4QB2BsQzXBBXC6e888SxiIogbyEg2AKJLPqDnA+sSM8DjqOoRPZiGqclYvpeSC+gyKemUQMHwf7/4ydfvHVBL0tdkNhNNxoFYCGXhF8F38NDkJC1CgzZGOyGBDeEneFz81O9lwkmK/JKf4Kt0EGGajEAFSYyKBIpf++2anICS9IsDS0nmOiXrn+ChuIfqlegWEmSBH3FA3jrpDEfC1wCxZc8HvMOLQZKI0qC6QA3XkVISINXND2Tml9Z6PblVr9rt8i377m2ajOPfEJm6lJrUB/affO3zR0cOCQavptVYjDlwrJg6BhAAUIAvgSRIccCkU1kjk2+0O6XhEct1Mork+yGtgk/T8lxYLZ4OBEeBUUGYS7/kaGi4LlQWBB76jQqg2IqiMkRgaDKO1e689NJLr7z68o3565VKRVEk8JWxsbF8lvaW3yhXllZXNirVWqvN8IgSJQTB8BWgO5AGAlPy/YKIUHRqbPQv/vwPaxvL4Ko79x59/qWTv/sHf7i6ujq5fWbf4d1qhtZRu3F53mpZKJ7r2oOjE4DLzY01RLEIe+iNapa2LokY6vZEwwS0uyo1OtoCX1U+zueLluXYVjtP3fIayHPXCak3lFoK/oZViKMmITEvBGBFjC/Imr94/T237tuM1RfPLSm2OTnM//5nPgPX4uFhtACRwNLOIYIdxSle8XviXNseHc9+/u++e/yZL26d2NmwHb8Xzu6cRmv7nkv+K9khCNG8qIiqDvRnK5VaNj/oMZygGT2fZqgC0VBfoFefMkPjELJ5NJIeqBI7PjGlZ3MjA8Yr3/3aX/+P//SBD3zg5JunGy1LUnVZUu1uJ6WCNMguzRXp8YgqwZVo0DzoAZoFzvVCPwYOZmvVTVlVArZn+4FGPoKFAgI5OqYZ+D6eHSP2R9yApteMTC4LbYEywWSQlFRRTWmgDyhesViUJIXGeKDbJQMwgxqK0GsokU9ctlIt25XNZRCxzU2v3ZVgzhyTUWXqahcZUn3y5gLCaVic5Tk9AReg1tB/WTfgSlMULCOFNBscVowE9UP7QlZIaHFJUQBGzWYTFgiMzmWyRioFXfLsCBwqRtCj8LRtuW1WGs0jR2+vNTy2F589c/J97303bD+bza6ubaBprG6zn/mWrVuhyTt375qZ2Vai925p8eErV+ZOnTq1cGMJD4LiAdYKA1mDlp1KwdlTJw2sl0YrOEERIBZk1e1YkAB0FccEACECV9JMWBM9KNlUB9cjdLOajr61lP32o3e8787wE//qjb/8pv+nv791bMJvd/22SXu7ZHMe8NY2UyJYkNwJO3w2Val3VTPIC/qF22eqgwOlHdth9aIg18qbn/vHz44WhjK6UV0v/3s1267W5//Vu6SD2wt//83tbXbb7Q9Yjifm1eoXH42782ImOxaEly1rm5j9Yo77367JBJEmK4FJ7wejXSIurjUbeSODWkPUaA2YFbQLVUaNWJ6RRQlhLOoFrzk2OoFaX567hjZDA/XBBNejQXEMqhGAyyZdE8i5Lw1wTYgd0oNAwPgBQfhC2aoqCoAWxq+4HnaEpyMldkGWjvP/19TH237CVzyX0EDixWQPUBx74JeBv3fHdgoRWWf5+hp0qnLq4qknnvHB9ETxp3/9P4fpHHVDQD1ZVkpmOdE0Ggo5Y9QaefZz/r4DUh5k/s5nP+FGfMXP+Pz+8xBI4HbBNVg5DXb+6b23/uTh2+qtJs/ZVEjqtE1ev5dEhCWIK0NWalZrYK74DhAjo/2Xf/4KJIiUxEbkdVA+CAjSwpP68R+ehJ9QCsr07a/vpJtfiRH0U9IhmyTKIbmF7kocalJHOkian1oONolS4oloOQhFojVFafshXNjXclgOLsBJZEX1IZOlivXF0fclVIAk4SRyfifR/CsqA12QzF+GlBM94Kj/kC5IPBYyh6KgvP38cTHFvEnHPTA+Ch24WFp+K6k7omVVkfiAp01MIlcU/Jye4kLFshnbC9vNi0NDg4u1VlaO1WhNGb/z2sriUN0Zmd6lpmV4mZ4QI/5BoeDIaR8nmh3JpFKZOGLHxrcY6YxDS5oJodeBjzD0NLQZDAQCocF6Inkkw36ZEd7BGFS4GYCCyIU9Ei1D/FuCC4bawFNSbE9vdscwi+tz1555+ulTb7yxubkZh/bU1NT0zMzo+ISgyLV2c3VtbaOy2ejQljWAPBA7qr4fiSyH62+95dBvf/rXymsLjuceuuXuR5944Q//6E+BfUNTo7fcdlA2aLX0q29drm5UxkZGHQf+kR8YLFarm902IkdVlgz4OwiYgtTv26wXjpaeBuNUtIG00TMbRZWZmRnbbNlnb1RjbUDqOfgVLYUqq/SWG2yQmj+G7sic25M7C1cf3j0sFaeePrPGtOq5jP9nf/LHiLEAT7Egkn70GEXgfb6neEoUdVtcxtLQ2uyn/8N/VyI3EtRau57O53bs2u5RGBdCYojlaVt9+D6mP4JFewYFjFjrdFiOXv2SeBpuhE61u13oJ7wXguWYfmJTQuzCI6YzOdH5zH/5N0cOzgKLzpy7mMkWkl502vPc96DSWkjWjicglg9RyJihaYPLKytu2FM1g2RCkyQYJZOHhxvIlfBEI5spDQ6kdD1bKIyNj/OSmC6NwpKzmRzCCGSOotLoI60G1VUUUgyI18ikZRk4Cwtm8ilkTIMlYkRv5mgwaoYBeXQEyWOZdst1G2230/rJH/9E+cb8QEoLAeFRCCcjCmrguAgAgSeyLpsNGy0CBqDriKMUQAO1I/5PIiEkNDGehGuIf7A0rwI/WZYFKwPEDxRL2XQadCal5QFfqawu8L3BUv7JJ7+bzuYnp6Y3ys1CIf/CC8/Bue7bv8d3vVarhSZherSxB9QeokT0CW2EB4Wz3L9vz6GDt+ygdaBg2kxls37lytUbN24sLM4hJmt12rgMrCWXzcKUECeBPf75n/85/MenPvWpxNBvvuHDh5BZf8kCQpiUoaOJAQXkYlVFDNoP/dW3xn7nx65008rlZnj8qc35BcRvaMJW4FhgSIqS5+U0RTNiJAftIFw120YUjxpjn9X9ZT48tOvo1m2zmcEBQZY+/9l/Wru+mJXkfdt3Hrp8wylX3rzvcObgwalvPXl7dii/587aZp0p8dG58+2546pe4EIXPrXgOq8Zxi9HLiyrmC9FtMy9jYokw/Q9gBzUGPKByUCzSPq0JTbQhd5tsjutwaGBQqEgiYqspS5dvgxOAy/Sr28f3/CJ+uIMcuibXgSBCBLO0vBbgvPQd5gJSS2maZj0dlj8NnK+3e2MMsA08Gs/T/z0TsKZfuo/sZ/653EjqoAfAM2m1RkbHdyxdfrN48f/9HN/96Pv/+HlhaWUG5548lkhqw2PjX/yJ3/qitUCPVJlegr4NHSQlhRFyQHbMJ4k4SsKigM8juLEt5/7/Z99KSH1v76TIklkWJ9DjMxI41n9X97zsdsmJmr1Rk8nidHG+uTfaa1KWjIqihRdjf2gU2tYtbYYs5ok8z/6oz8OiSDfAIQhWVkKT8DdFPHhcShB8oczJAJ8/B/ulR7TTxQFghcnfzTwCZmigMgg+ev7vZt1SE6l9BRcDDLzg4A6LJKdoWg2YDLKiwoj9QGi30j47PtjEgH5SyIu8E6imIxYISC4mT/pB32l/mdkScVF8ZCbSC8X0ZR1nEHJqDeJYiN6Mxo5ww8RdNOvKF8vCGmLQQgAUQMiB/hXkbZwUGXaVZvoSL3WlHVeS2tMT/GtsF2vtZqNwdJEemDizddfQMzWXFsalnqyJNSCq467ns3tFBR4aRfFpgblJIoQUA/QP1l1XD+TK7S6piirqFgURDxNB6TOecexaZg6ijUl5TkI6xGgE2kgQZK7vTnHBIUkX4r/Ca1jXETzcBCE+oFldvFIxBqDQ4O33XH7Bz/y4Qcfehg0dqNcPXPu3NzctermJmxidGRo5+zs7q3bxoeGlGQlbp8GBRCasc1G4+DevbffdqTTrkN7R8a2nDp7/o2Tp4BW6Ww2XyiouuZ7XqVchcGPDg2n03q10YTZ0/4WyWaugOik4aFXpEYQOT7Bi2EGaBlV0bqmDaqBp6HAEcs4QdyyY4ZTYchoDtSfdICcB4/KAhIZjhf8gJGNuBcUBaeQG6h24vLGkm7I73vfe2LXYugqmi6JC6EbErlzm5BFYdbWbSOvjo7tfPrJb2WNNLyc5bqAHIETCUGSqeyqYqABPAouo2w6a1qepGq5fBElhFwh0m6nC7WGe4POQFZoRDwRQqDOQl4cH8h+6W//UPEbo5NTFy7N8QItkymJpDkAQFTEc/0E0wKEfyBb8BUb9Xal4977/h95z0c+8fF//am7H3zksSee/syf//Wnfu6X3vuhH3nfJz/xno9+7K5H3n3svgd2HT48sW376NbpwtBIWoaM+Dh0mNCNfLu8urCyMN9tVsvV1VqtvFFebTQqa6tLrXarXt+s1jYXFzsb653qplUum+WN7upGu1yz2mY4t7JQaZugccP5gZnJIir77a98Ac4c+hmyfLPdcUH9YsY2TTRup9PStTQsHLYG0dkmLNiFrqJZoZCwNZgYfoLSEi9P8AGqgk+cTzrdIgXhLxRyYGDvrh0HDu2fmZ2+887boYRPP/XsgQNHKrWOQpMWOUnR3jh1eteevc1Wh6GX/GnmG6gDl2zWm8lkM+ksiCZM79LFyy+//Op3vvP4W2+9hUbIF7IzszNHjx6656679x84MDwyDFaN0BY8sllvtalbnjh/LpvPZXNk9hxP6+HItCU4zdGAKyHsoA45NpmdCe31WHbHxRtTx0+GGUNs8YLt89uHS0Kqi9w8N5vJsDxvOTbukUQ5MBQx9JlQ0EOes8z0nr0v+tbm1cVas3vt2nxKUl544qk8rzhrmzsKw7lYsKv+LZFgp9NVTRmxnCGjaOlGT6UVNXkp5c1dQu6OygUi9DKw0trrimR1ughMoY6e5w8PDFrdbuQFwDiazhJBC0n1IXA0B8hZxAhoEEVV05kMEMj2vHQmS4EXVDCZE4TqAvD6KIq2639Fk5HjpN4a2gIR1gfVJQvBdTSyhnAfsEgzNIES/Vv6T8QBPjOZDLJK8Pb/dBv/tzNI/ccpkmxbFh6Q0uSJ8dF2fXNsqPTH/+uvmc1WeWNdk6TVlSVPYsdHpxavLr45fwkBD27sDz2gJMAtcj5JtNX3YeQykoQDnOkfvPPZT3h68islHN88yzC6T5ye7oq56Vzh3916tz6Q5XSZFwfBDEGGvVi2Q9H2BZpT3pPF2C3ki4VcEdUnN9Tr8e//wAcD6rRNJs8kDhK4lPBrkiw8EGkfEsVbdOLmRyKOflFulisp+s1EqEjBFhJE3E84xvWUE5AMoR9NZg2oRyIJWJMcyDv2GRDO4Hw/M9wFF0j90/TApP1YBrwJ9xC6JS+3oSAQF6p0M0NC1gRcBeocI7/D9agCifGgyIkfJ63CT8noEYIw6kTCNcgWJgr+ZbnEBmkGfCKJJP/Y96OAFojwGXFQFG02sANbjRlDzXGhX7/61qkgLOdzu4u5Iacd9aLSLfu2v37884tLxu4DR3iJjXs+K3KOGwiiyicLUKAVeBqYZLL50pe/+lXX8Wa3zsZBCCaHKqKEJDAgMy86NuF+4NtoEBQIVaBGEASaiwGYgQ9LgiQIn41D+FexF1NoRd3aHEJY17EtWvwaKiMirNm598C73/cDDz/8SDaX6zRbK0tLVy9eWVlc5BxfV9Wx0bHxyamR4WEjkwEHabRbe7fvOHbkUKdVhyYPjE6cOHHmzNm3PN8bHB5TUsrQyCAQqllvRH5odjqNWk0QlUzaQNTi0hwKVpTUXkQ4hXCQPF8y8o3CahpiRN62nZIutjseoxYdVluutbuuh7YAflBvL9gPmkiBd5SBIJAJhXwMpwNn1ZwXOtmosXV89tp6x3FaQIH3/8C7fbMlcLT7VI+jEW48jndjOSPRpo9OL5tTVjajrbPZ9fXWxsoCCEAYs61Wx9ANAlkmFBEfezA/FtGuY9M7z2bXAk8vDJQgRDRHMrmHxuqSiIehzRaMdEZGdVSbkQdGx869+t03n/nK/XcduXB1sdluo/oofd+cZFmBJ+PIylxYG9zuZq2+Uq4eufuB//Fn//uRj33KKI5quRKvqI8+9p2f+flfXCnX21bUbJVty9xcX29UyyZ8RaVs1ut2vdHqNC3LXFleAg1CiKbrKSgv+FaGT4k9UWEkoHS33lLRAtC8ABE95E1zkznwWzHyem7Ie5IhaNRxHWzfOrZ8ZeGv/+wv/vSPfl9nmUFR9gJhtd7+3//0hR/7tz9bLTeW5he7XYveAOkbYzKuBJ/pua5Pi78CcxO4IC8L5aQD6CS9LIvfaBYMuLIAA2o3m4s3FiqVyuryXKNV7SX4/IV/+YKqpNLZAbjjrK5YtjM8Plau1dfLm7ccPuyYXYG6kgAO9PYnPmVZBXCRbYhySstoKQ0aValsnjp18oknv3P8+Mtzc1cQ0wwPDR04cOC222976F3vuu3Y7dMz0xTl2f7M9Ewhn281W/SuBMeCHqH1BRmEDFoSoRpQHUTJiNSBHVFKHDD5h2quPCVWr1eFoVFiG+1Y2j6Szeii7QTglLwMrw/satA2vREU3VfUuOMeOHbw0Ac//OU3ztRDt7hti1EqzK+tnrz8lieybTZIbx3+6M/+5K6P/9i/XHj0T06fiFvOu+TBkpoTUhnZawdOIKfyjYWLtdZa2nTaVk9konRPfkLj65Uqqq9IMLTMrUePwe467bZA24SQWkI+aCAcQ/6IU41cCdaaMXSEvPhhYGgwV8pDiIhQYaS4BhqNkqMZcBfcGxAPbYcDnAGWJlSb+tFcH2foxVPqG6OgSMYXN1kRup8Dnth3DYRF1Od3cy0EHCPhJBIuQ844iSu//+L+TwAthWbQQbW4bdu2rlyf/9FPfvy2ex668uqbakpVNbXaqJlsb7Aw3F6rP3X6ZU1VyRiTolLbgR9AwfvrtydPS/J+O3P6mnz//6R3zqM87yTEQk5Mi6Homjal6PeI2dbawvLGmrNyvbV+w6quRp16z24wdotz21JAY+LVWqPt2HI+mx4tsRmN/+CHPtJ/dj9cpSCV3BD8IK1WCgJH8A5gTP7gIkheKETyR7JBwRKB4V86iUwIQBFHJq+jUWcF6AzJETf2Y9DEueJHavt+NfopkTa9yZPwIbQrJQo8RRE3oxx4APKnK6EJyVwMopo0XyW5gcab4U6AxrR6FRoeyAwgSC5ABjBP5I3wNNk2oUfr6smKiv/h4egyEi9NQkN8YtsIUAJZFFRqZhaM0PdCz3do8JSlzhiOTUW9DgPEArXjEMhCtzhFzyuZIV2WNqrX1paupBVpo7V2o750676H/IXKjmMH4ONACiAPPAsOAGIBY5R4gQXxZHuBa92y9+BwacQNXEHl/ThgBRoYRDwtKCrcMTAK/A7ChWxkSYaYUW8EsaCXoU8rd5EEoayJjCgA5mjJWgEQBxjCIYRDLIMJPMeDozAdcA09k969b98Dj7zn/offNTw+aXvM4sLC6TPn1ldXI8s0BH52eHQ8l+u1zZ37dk+Mj9H0wiiamph67vmXL126DH5QMBQvDtS0Aa+zcf0644WilrZohQYW0ZXI9vABdwUYZCUujGDeCtEkeksPzhJFJgYBpeERkSJMj0K4LxdBoaKhhezAj2kFlBjCQqNlcvkAaNjDJQrPyJEKPCH/abm2ninW1uqOD7Ljvue97zIdG5oKHUMdwbBoOULaGB8iQiwFtRFoERlG2nfngecfe06RVRCoKIi8MJI1jSHjjERRoblobAyCAgniSX5IDjpXyrbNrhv1REkXBJWaoBf5PZ92T+wJRpbPpwYZp/2tv/rFBw/tqTjs+vVrubQOnm1kdDQKbAsNGge+C2fHC6FrLyws66WJf/Nff+fHf+W3Wmxm/swb5cqqoegXL52+fuLld330I+VqV2JRoQC1ANEATQHFkgRWgzlxvZRc7LQqmysLiPYjF4G/lxkctkI9CtuyyKV1eWVtTdJSimb0g480DImmZrBuGLRpwotrqLrVcYZGJ0ezub/6zP98/fknn3z0m5WlpaF8Nog9RVLdbv3We4782Mc//vAnPvq+D//E2cUbq3NXmE5X0hUQzqjrZ6WMh9hPpnWwPQ80NDA0VZATLgvaTCYHYRPVTZSTusQhZF7maXWLaufG1Utzb5387re+gVMHjtxumpYIdU0GiWABo4Mjp15/AyoHYh6QMRNOKSCbumGaJgQKeglT9mkHUBZNmckVQGPy+YHA6126dOXs+VNPP/XUyddfL69twCmChOzdu/3OO47dd/9D23dtLwwNAGigYKvr5UajBZple1DwngT8Axq4Nvio57sIOWxN3f/a6dm02KpuRnqPHx7ie7kGH/e6Hp8bVMZmvJgL6w3VM2nEXBe8rtUzWKtZ7o2UJj71qd968YXj58+t1Sqh4+ULeSObbddbdx67TeKEV984Gcvi1M6DX3zqycZGeUyUbi2WUuk0bxhcRmMd2Q6qxYOz247dPfCRHx7/4AfHD9767fkz31haAkETGQ54GmXkh/bcIqXTly5fYalLMvYcW1Vl36c+GJZ2nBIDx/Zs1+50bavdtVqqrAwPDTumW91smaZNXXg0DRvWAasBvAJlqYuC/AIlslPADvQGRoQradgPYR34U3IZXYEUUzc1akRLYiB6od290ebU8USdAgICaSA+AElSob48hUCUf4K9+IHGMxEkSz2RlzkWEYWZSfOlrLa4uPQ7v/1H7qXzftgWGB9WU6+0vbbHS3xxa/HN595c7bZV3RAi1gNckCGHFMyQ6+n7VFIY/OEbHaCMlICUpJ9J7eg8viZXEp9ABYnL0R7JsJlQQJk8LzUyZtjsHZevReXzjYsr9sINa3HVXlxuz19vXrzSOn+p+db5+tlz7XNnWufONN58s/r6G83T57y5a/wHP/iRmwJ628kh9Y/xmZSAfobMqFB45tsn+wUi/AZzSBJk3XeeOMaVIDVI8Ky4DCdBrPDZ5xr4tX8Nfu0/qP8snKQgN0k4g09qeXoDAAK46V9x2dvFohSSWlBCVngcDigvXE8DkCTZdwZuqd+YJEkJV4JeEUahRkldCAhuipijIT9ZgXIgV1QOkIG78U3TaDwJNUh6mSTXgelJKU3xgnVAliJkJS6z++CWWGAvXTltdTq2yc5fL6+Xa7M7DuSGCojn8ADy+T16jQH+jorG8xIX448TFXoJl2Mc1wJ/FkDMJa3b7qLGUB3bNhUZcWmYNVRB4iyHXrwhFU9YGygfTfdEPZLJaJQ3bksYWwynRdMr4IhJpZKwltaWol56JnZdu9vpREFgpA2w+3vuuecD73//jl074duXVpfPnj9/Y2GhWq95YXjL4f35fNpxTT+IBkcnX3n91Pkr1yOW1hxWdH5opADbrrT8hhXAUDIqQkjiOiHbW6vXBE0Hm6HZGTCq5M3FtzUuaUl6kTFClEVvDOuq51jdejUw27Az8BWZhWvGHwfWBEeF4Bf6j9pA14y0CraqiOLcldO0nBmfsjy/kBUefOD+er0GRAcXJoULaTIgUDiZYoXbOUTD0NGu7eiGCgB84skntFQKFgfxQ2RoUAiWCI1CU0zRaghN0DR+SKM7iIpRF2ii6zg6wqY4Rm6O70mCEgZe0/ZKhYGXvvEPrfVLuWIJSiVki4oq68BsGEjMNDvUuI7vymyvXN6sm8G7fvinf/Y3/qAwNtOsrPq1G4gSwjjK6Jkbi9eWL1945IMf3ay1acHxHvVaowEVkRZDqFbK7XYLdWs3bjAMb5SGSiMjUFQX3r/rjmZT3/zWV1eXbgyVipXNTeqWR0HDUBY4n2WyuaxVb4pBROvMIrLsxbv27Hz16ed/5Rd/cXN15cqli8gWSkheXJPHxuHbuM997SvZ4vDQ7G4I6Wd+5scyxYGnH3/Cspwt0zNwg8vlNQTpkWdn8wa0D2F0o9mA42u3O5VqNZ/LUQGSd2TR2onRsT5oV9xDzK2njVwmDV+/tlk7dNud+dJIs92BbSIohhEi3BwZGa5UN5eWFg8fOkhsKeno8hyat5E2DDQxWhgHsGaICCCAwI6MneYqy4ZhZHNgOOl6rX7u3LnXT5w4+cabr7x8fHlh0Xbc7dtmZ2e2Hjl8aM+unXfcdmx6y2QQuE7drG5uVitVmhwM1yLw8LAiJ7LV5uRCeWy4EJZbluOpW7b1WlEvLagtNH4gpLXM9JgwlLXA4+2e4au+wnA1J8caml54+c2z333tuDo6NDYxkdH1Nr3fH4CObJ2cAgMpl9ePv/bGlW8/arC+oqmuFxwojBRLQwh29bzW3ji7vrY8dHivUcqKy0vmmTMXXn5DyY2+abfqwARehppBvM1y9Vp9LTBd2jEqAWzHcUIvyGTz991//9jY+Nz8WyHTFVUAHc+ELEKG6Znd01sPe25rZfGGpqd83wMYJ3OaaMpnv7GAJEg46IsUwNXvvcAZoDF9Jsd0PjlKPpMzOKY585wghwKnI/B2HUQHATwyPAk4Lhwk7kJD0wq9NL0UwRVlEoOARpznAWa88YmhxeUb07M7fvXXf6N6daXTaCCirdY2eVV28AReHB+ZfOzRxzedDjJhYeoUdZBzjeE1v+dfqXj9TyTweypivwrJQf8Tl/Qvu/krlQXfUBnExyEDXlDKT3SidyuKnuYDMUULBasK7ZwFXIZKw/MgGhMYGVEX7o3Y0AdqO2arQ1EsMuuDcl+g/UQoiH9wGz7paRRgU5GTor+dvscUkJADVLzv6nAM1ac+25s8iLS/7wKp3EnqH/dvx9f+vTjzzjX983AV1PlJsiF2QUQkkQUSDsCV0GawhhBOhsZNKT8SMi1XRItDJYKiK1EZtKeh62hR8vyoG1WNerP6HojKh99wEaLbZFkcYmOEQsl7SjiCvwqgebhPAMdRNc5348AjRq5w+YF8SVJrr7988amnX7jjnt0q1ziwYydU6MSpN3fsPFgYzEF9Uf7koYmok88QFM9tL1y5HLCKFUaN2nroWYKkGekc6ttqNkzH6rGxooiIPpgoWFhaWF1d0Q29UCjYlo3y+C4CEjgp/E/1R4OQYlCd8YeDfrtRiA/xod7UlsnbIHC/AD54dVQMvhY+A+AIvzS2ZerY7bf/wAd+8ODBQ6Db1WS1+B949wNxRP1pyGvr9K5Xjp88/vobkqIWBwegY8NDObRcu9nqtkxQADhFGxFhSkW01Gx2aDsssGBa2CFIurFpeAbS75cTcgdGOJAMz7brFUNiH7n7jiP7901PTKU1rZhKZTSgpaTKCInhsiORYjh4VjmIXUmQ9ZRaLa9cOHdxdvvBSqs+XtLvfeiBTovmnVIj40nEMHjT6fIcSJUGa3acLtwew4ndVrhtx/D8wmp5YwPU3LWtpFGgvTRDGKCjKTKKTVO+Y8b1wlTK8MO43TV13ZAVxeoiTzh/es8HAUNKh4Xl5Z79ypf/dMvYkFbIT42MdMnvuaDsth02Og7Cd9+zdVVcmbs6OHvo53/7L25914eXlhc1zpP5qN0xQYGgkdl07vLVi/WlGw/84Ic2Kk24/gAICHxKpnrCPjKZDHTVDfzFk0/s2X1U0vJt3xEl8BiuUynPXzxx7M67pibH1lcWEejnsjkHYX0cupYZAIbCSIHSJ+8VzEyOg7b8/u/89p///h8dObBvsJh/9qnHm502jC2bToWeX280QSQbjnXw8NFb77t//tLc1RsLmip/7Kf+9dc//89eGP/BX/3vnqGePX4c/EVLIz4RgHfwctAay7JURd29exdsqtGsKQp4Rc+lFfJu2mY2kwsjyJXorR8Lk9M79WwOxujCqGiRRRENhqB2166dr778cqkIXVDRPrBl+FRIHpnAsBOyiIsloA1+gofFXQyFINQZT1ELrYSsFvJ55OC7QaPVgQKurSy/efLkb/3mf//a17762c/+/ZGDBx565IGjhw8ceOj+Y3ffXiyVHBieaZUh/a4Z0pK57r3btgoy39io2aabHZsQQglSFTVwPx7hA4LoKK1lR8dy6QHfjPnF9SpY8OjYuuefWLnu5bSd+w8c3XdsettWFA8B3sT4RKdRn5ub09M6zFBNGbumtjgVy3b9IztnJ3dONuYun/qnv++cPzUxMrb09Bu901eunD6+MneZ78Zjew92i8aFVtngtb1HjjCWM7903ZaYoXTO9Xxwr5gmUUQ79+xWZG3r9Mz8jcVKxWZ52rRfFko9RvSDzsy2mZ/+qV+47dYDX/jnz0NEsBUovKpqdCfwM3EyhMgJJkOwSDhIULvvhhKQSRL9hm90KjlPIE3RLj7pJW6yXNN1WnB+NDpMMytgRjf9iGlZND0eHid5Lm6lMUvYGxsLEmuk00888XRKNcK62yyX+dCXNDlS+B5cnZ5lI/5b3/rmutmAkyNETqIOchM8C516p2w3S3jTg36v2DidfOIMDm6eh4J97zzbo6mjriuCguf0A83wXl1nxcjhlB7UEBWkLhnkm3hGWmGXQntGFIBQnAxiRpE8/6EPfxRPRQ2R+gckJAr6kQO5OtxLtDCJu5FQAeSXyOemf+0n0ElcjzOwnH7qn+/n0D+m+9+uZ/8An/1rcC+EQ09M+qaByP1iJG41qXLibvvXU1aJqwVjhRjwtf9E/IpM4CiR4JaRUzI8T2Ot5DeTBORFPmgSnE8I9c0y4zbkA6NFgi8Ere52EeB1OfjvZGEKMK3k6eSqSagoEeuDgLFMNDpcKuXHz5w6ef7yU1xndXxiqljUAntz/44Z32twbLRr6yEpLSMkQlVIZ6EGCdvC11rX6jXKrOszeqlhurrChK5z+epyeXMdkQoeK8m09iHFoFHv6SeffvzxZ19//c2nn3mh3bb27ttfq9fJJJKVK8ExcJwwjBCUEAntB5mSyNAc5Hoh+ggCQ43hFyHShFeiLhGUBC0v8CzCA7PbBcXGo0dGxw4cOnTfA/d/4IM/1KysdTptHnglysjpuWeetU2LCVxeEhD95YdKYKWtyrpvd1lF88W0x1jpdLrb6ggRa0gacJOFzukykB3HAkIk6m7CY6lMaIWQFd1uY8tg7ud+6kdnJsYQdSFeqTcaAS30GATJVAFQih4qSrWLYL6qKrKwxF58Y/7y6nL52LG719dXJ4ezd915B4pKbdoXNeA2jDQjBful3mFJBqOA+GVJs9q2K6i33nb0sce+I3A9xDvIHAqiwXppsWACVugM1AzeK5vNdTu0KCAsBOpHppygPPSSxkBY3ufZkaGtbzz1ebd8cWx0ihFjhVdqi1dN22n6vY2WLSoSnCTw5vrVa9r4vv/xl58T9MKN63NS7OQNJRbkqhUgfoT+G1r62vyVjfm5Bz74oUbT5GkIEk8Fj4RW0zRAWrqY6YFEh4tzHKcqRt4O4uS9nt7o+FDLbqLxbdsaHhycnpk1bVtR1W67LYl8t9HwfcdI65Znjk+MXrty4Xf/22/MnTn9Uz/906Vi7tnnnrzj3nuuXLwIN5nXDU3gYWlQ9kbX+uGPfvzIscO1cpUT+aW5a6OFwQ+95wf+5bOffemll//oj//0hz/+o6+98MrajSUjZ3Boa7BWshgR+ui4tgRCJEoQZt/WqGmSniTPDRiO9vNYXa1+/Ed+Ynpmh205ruvQiyJQiTBEdAXmhyYAFb506dKe3btoXUnIPXmXBtQLho3LkC2+JqfpLkAU2h02C6On0CYOLbuDk77nZNNZ1/HnF5YuXrr4tW98Y2V1FZG0llKXVhYbjcb89fmxwsCW0dHR0uDW6a33P3j/1h3bO64tplSuExzRNXmz4go9zzZ5UfHHR7uWiyBeiDnBBccHjeXElC7quolqHxt/8MXPLuyfevqNN9eCTq+gXbt87cq1xdPnTyOyHxsf39ysnDpzKpvPZTLp9fLGaH5kQE81Nqvg0ftKhdnpKRr2tE1OzLTMdtksr7l1m2NChAlD2enDW5cb7ptRw9zoZgvFyvKq6VmiqsQOrcYK+4aEb7/99tltO06fOv3W+fPZXN5uB57djmkTKklEyOeba+uLV69e+cbXvtKxuhAgCHqCbJRwQPCWJIiUPpO+375vIBhJUv8Y1/e/ECInnZ34BuXEKZyUZQNQEwamafpRYCS91jQFwQuoF5MeRrclWdHEKxDSkHqJqDiuoapPfOc7Y2Nb7Hq7urpudkxEEtlCwQkix/NStJ2i8I2vf6vidlVNA6tK1vEly6D3Kfpw93Yhvy997yvg/OZR0rN484iup7r3vzFQZjeUizkQ73c50m4NTR1YsH4q/E2/g5gBGIsK4C4b53BrAhH4jiP+Qx/5YUiRTiHj7/tDAjIn4EzOEtdCIglgJX6OatHPn1L/yn5650ySB92FB79dYsrznev7vyJPGFtf3PgJTUTkB2UguPiegPrX9xNOJr2/lDMMmWyJZsNQwgEyxDWQAZyoItNy6jiDhAyB1LgPv1IVkhlVsEwkOL92pwPSjYPEYukR5AgkCbLAvWKSB84nvccJzeFMkGOBKU6Oby2XF/7ir/9gbvHlo3eN7p1u2r3eqXMrZoMbHBx+8tnHXDs8uv+BSKTppvATqB9pYa+XrEgSsoIieSaCv+Lkjo1m+/RrL2VSxo7dhxut9XNnTyFq3ihvpBGF2L7ZtleX1w8duX94dHJwaOKJJ5/C/Xfcdmun22YYcq6JVtE4IjV6FOBZEHSi9hAXasSg1fAjHk34FSUr7pJ0iS8hxElMBGEnuWBZFODbaPFZ21ZBTlStvL7aaMGdx5l0+uK5C0889ug9tx/bMT1WzGcjBrFOq2UBHT0v8lqtpud0GMBZNo0Q3XM8ORmQAYVGESWGBfjCNoCx8HaIUyAQ0gYvTIvMr/3CvzWr6xcunt+sNdeq9Y7t1Fpdk1wsjeaioaAUVDO/Z3dtlg1Tit6LGNfslter+/YeKq+v3XFk155dOxvNRr+JoTf9FUkQxYJxccmycIrERQGCeCadytRdK23Io6OTr7z4Uux5IJ0+YhZOBHojRjH0FJJp2SiqF0QKrYqk96fAQFskUcZ3iB76CLbRU4yhtPKdz/5OWuUV2UgprOVG1sZa04kqpivInBA7bOTNL5RHZw7/6Kf/momD5tIlVepJmaIt6J7nq7EbwiX0YllUao3Ni2+8dt97399s2wLN6kXkQc2n0muIDK143ovB5HknWKltDoyP8bziu45l1ZudphuKlmUuLSy88eaJNQTogrhRqcBXra6ugDaWy2um2dmyZeLv/uYvfuM//6f19XVd0xhFevPU63/5V3/5rve8+y/+/H+Frs8G/gAUj9aYlJtme2Zyav+xoz3PBwZs37L1zNnTmYHsLbcec4LQY7ipfXslPfPqM68CHm3P40QRkkMmYCytdstCHJ90a6FFYF+wp1aj5dguLHT7zMT1+cUfeP+H7rrzPs9xc9nMYKmUoU2QBFQRQkYcAzI3ODT05qlTwyOj2WwWVkMgkawCiFYmzU4wAe2MzHHQ520WrUbpQ2LACjtw0HShF8CdvnrixOW5qzD0sYmxfLGUzRdgH1Nbt546c/rK1blTL75ULa//7v/43b/9h7/5qX/9k9u2bnnwnrsfPHa7ImftL349Vd+MVVZyXEAJPzDGRbQgKi3pBN1SZBrFZyKWNnBsxQtrw3fc5rHqP37mf6ckSUwplVbnRrlqe13TtjbKlVTaWF5dTeczYB/Up9hzh9JSZFpms3Z0dHJ4dLpjCvnceHHrrprU21i5kY9gAGxaNVKxzy7Md7Xc1Ty/OrcKVcFDe1wo0xgqh8wh8z7EzV+bpxnOLIOmd73K/oM7NY1vNiu5rMH0eN/1F29crdfqEHUQeJlMBq0D9oZGgfSSDPp+AEEGfcEBZAvf1T/5/5/wW/JBruXmCXIrqk5vuPkBoKQbwvMKHcASFxd4kWgQVAJkDqwRUJwgOtF8u9tFeYBCLz791I5d+xvXl9vlGsxhZGLcjdnCwCgTMnxM+3S3u41HH3ui6nYhQy7qwShQBXgNFDJRin6hvnfQL2P/DHDv5r//Z3q7HjdvAYdHKcVCPuP5H5cyJZl1AaEUItC0nP70KpoYRMEesmaTCZnQSwZBHo9miXv8h+Fik0TZAWqThOPE05BbRrWpp/xtzwQqenMqUzLmgTPkvoEWHrH+flZIJCyIO/Ga/TP9RNcnd8EvQsT9y5D6+VMO/X+S1P+tf0zv3JA7pgRbAkYDqPv+FQknkEM/k/4j4FzxO25HUSnRyy10HnniW3+MDanflY3L4EeQST8rlKv/WJwnLi7QRAAKDZPhY/gwGgIOg0xWDpjVy/Mvf/XrX+0x0ujolmJ+m+utOKxcbwqyVNLzcn4k89rrF47d8mDIU2cuqR0FbSQH2BWVU0ktzc+hRbTCoJ7Oho597vyFJ599/q3zb9x67FbUsNZstjsEFyeOn1i6vhAyIo5R0onx8VdefHHfvt2SyIbwhx699UQ5J+ZB5SesiQGA0AKyEeooptSXEqIBPB0JDQTGRH0H1GOAgBYNG4jUixtBEARXcdRtNYdGx7dsnUFMjcwMPX354sXF69e4XljipalcZthIp+SMH0pCjz8yOfifPvqI3XKWl5cF3bBCP+Jp3VooHxugdD2KyAGItLuAriY9sUhet/3h9zyQ5sN2bbPj+G032mx1qdyCirZHoCyIUhgxIi/TCr2ChOpZVkeVDZwZGRt2LH90cHx54dqxIztmZ2dsq0uLY4J2MNSTgcqhGUFvJFm1bVMUOFGQQENg/EDrdtuZnR1/6cXXmvVKSlaoyzFi1ZSiKkqn2wFNI9CBgDjesm09jWoGtusamazZsfBjMukAusmMjU688cSXrp95enTL9NEjd8ROp9LotFtey/JAgVMiUy+vVhrmAx/6qU/83G8iMOo2KpB41w3UXEmS5RBMobEp034DjkQOuXf6hWfvfNe7XS/UZQZqSlMD0HZoETaGPCHJwHMcVrC4oN6pL19fbGysdxsbywuL5ZX2WnmZ4vvrc6fPnobGIXKqNiqm2W2ajcB3mhsbf/6Zz7z61DN79h94+H3vPnDbUYT+H/rwB5eWbiwtLu/auVtT1XazRnMeJckG+fScbRNb7n3kAdZ1QV8Ult2zZ+dGdV3WlPc98q7R8Qkz8N/73vf+09/9fWR3f/m//OrzL71odttZXY8A2Zrapp2xaKUOCJGG2YKga5oQLKjx3m3TvCg/9ND7Ll68fPrUm2uLCxcunX/r3HnEI+PjEzAZTUuNjI/Lagr06MLFq7t270CoA3HDVm3b9mjIXIEG4wx0G2aF0JZeVYS7BVNCW4Jww4ZVCcauy1q91jz++gnV0EGcaVEn+AAtRa+dxMzlK1fB/rSi8daVS+CUGd14+dWXz1+60HBaWiktekzwxS/xgtnodjOCUA/cojHI6BnOhVOHiwu90APGpEhb+JjzrFpj/fS17z76VDf0C7LKRr3i5MQtR2/92Cd/5O477379tROogKJroMApTWuAF7FCKu4ZvGi227dPzxQHB303TrGMEUvDO6dzkYSmnrnrYEbhVdomKOip6ZUUN19p6EKKkxG7uylGsr0QysPDell2s1ymGd4uzXhC6GGb/i/8/C/Bu92Yvy7yOv5Ah420KtJLsfTWMpwr2gcEDvAIAOkDKRL1efUPCBETfE6Cnz7W3/wJ6W3kpsObiRocbawoGuTjRwbLjsJZhKEVh5IfuLgQ91LvWpIDPlEGRU3t3LmtUi7/3u98+oc+8EG7XNEEuVWppwfTE1tnzl+c42KBD2N6Y0LiO5b56HeeaoQOPSmi9dXIO6DFk+zwgfxvluVmeRNYBA1Iytg/00+AoP7BzeokQI2/kAmBCGzW2N0JP5hK91gbbl5kEIEgmqX5j7gTIsLT8CQ8LaBAjiCVut0Q1bBMsg1A8kDCuSTRw5F3jxAZf2TV5K0jHzGKS56JckjKTiaDezkqkyTQy0k4Te7s+6Yy4Wv/JBJlm5BNqCGcWf92/Nq/mJAKQJr4zsT34n/qNAau9IWBKlM1kqrfLGqPtmR/x1+ihXAyKRpjAQ6BpqZJ/9i2c9ObRjgNE6fC44k0REjNgj/qaqVgDsKi6pIfpbanh4CugHyjUCxDO/bBbSmqOD60X1WNRnvhs5/73Ojw/kxJHZ2J1moXmrWdU9vzgVNvr9Q4zpnZu/3g4ftkQXUD2u8WXozagdoD9kjDRbLAXZ6/NrxlUpRUs9sZHhg6fPSontF3bN+hyhrwSNFSKd1oNBoH9uz96pe/tFFe8pw2x4b33XPnqTdfnxobQbCp8IzvE5VBWeESobdAEDwEtaDxDTRY0mSQPZoUPwK5egKNNFPElMxrQLWoJWh0liZ2JSOnOEdlhchR95jWBYsHBgfTmcLolm233XanrKqgzPX1Tbvd5nyvoKVmxsa2DQ9tzRujOuIr/c0zZ2JRDjmG3lEOAigbPIcogx1JaNOkvWkUE4wNPmN0IH9o94zdKNP6y5G42XIcn223TCgZSos/P+kHhx1QyWnREsQGggmF73ERE4yMTEicdOP6xbvvPDg5OVGv11F2gBcAWlVUVQO6atAqyzMhJChgMi+SoddmENdGPVmT/+av/2lzdSVjGIXiIKC53moifs3lMnBLLq2Jo6D0kBRikMmpqRuLK+l0HvrSardVVaF+NUku8b1v/9Mf5jJatlDK5wo3rq2Gfnu15TFsBNmtrlZCeeAXfuNPP/Dj/36j3XE3rzthbHOyF/ZKWVWOfShxyCqgw0DQlKqnDe3Es0/d8653o0141kPwHri243TbnUatWl5bXeg0Kq7VXq6Ua1CORt13urX1RbNZN1LpdquupbV2ox6F7tTUhGHQmzxwrzzXE+Jo/tLlp771TbPV/uhHP3Lk1qMh07tybe7Mm28888TjJ149fvb0aYQMKENpoNh1uvV2U9d0GAMXRUvllReffXruxvxbZ85dPnG6U9m8eubUM48+duOtC/Z6uShJntU6dfLs/sOHP/3//LdXX3653ahlNQNBLU2u48V2q5OMc7PNVgsNMzMzUy6XBZo7yD/38quvHj8O6hJH3re+/e29+/bt37cfAgEGBFF8/PWTthccu+Puc+cvszGoLQ0tw7kaui4pMgW1UBKEQckirBzUA2xIlIxMIVcsQdVoD/RU2mxbkdfzbI8VxdLYYCGfLRRyUxOTQGRYJSjF0MjIwMCQGDGGagyPjBi5rOV665sbr7z26uuvH08fv7Btbamn9lwTECvXelaKV4Ppkkfz/1yQOAE4GHEAXYbv6Vk9nsjsLE6uV2vztfJ9+4+NFIb8bOroA/dWyxVVptUJFpdWcrkciL/I8Qj3B4NstVFriDxc8q2Z4t7xcUXutdw1+/XLb3z3yaGdUx/4w//ci83N59+otttRqSi5gSsqp5yuwCE6d2SZNmpaK1cBjlDLMAp0WnSzB4YNi9m3d3ezGz7x3a9dvnIhkxuo18yIDfW0arserA8CADYCAoDJOJDe3vqTMJdcDXkHcgQJRBP8Jv6C/EKC3jjuX5kgDP309hkCcJETFDkb9XTX3cozR8EgZa1rpBSAEliUAoYNVOqvHgW6yLL33HE37LLbbX7rsW/FjtfpmIqs2I6t5fOKoJ548ZWMoQ0O5SNgMsOhQb/5ncctHu5WohfvKDBIhg9jGiVEefrpnVLhOHEg/5f0/Zf1i94/GfYiXZFZQ3/Ilu9RhFZkuohhaSY9+Rp4JEiB+ggThod/QokFyjMgpyLfEzjaOQgutp8vlSVJOMbVyZSBmzOBaQEDgH2S4P/wfILHZLUkYtVJwVCtfib4xFnkgEbC9ThAy0GC0H4kHNC9yWIX/Zq841xxQPfi4Qm2970C9WD2Uw9qGcCQKFsP5My9WSQoBXXh4xu9Edu/FgcoCESA7PFEsNrkQWwyibjfcXiT8yK3vleGeMgzJSkRNXWZwvkSFvMIWqGpHESKLyldHZ8Yeevii7/7O7/dNjfHxqZYptC21u2wNj191+T4vRHzRm3hpNASs1ruyvx6GCjDA4ZpAWqJteBx9EQyBHp7K3atC9fmhqem2q1GL3nvtt5u6GlJ5lKoDS4BYwFfA9ArkrhlcuLf/btPrK3cgDCee+qphWtX3/Pwg+W1lSj0NCOPFoFbpWCZZIsHAKx9+JVkRJvYD60lQW4KT2dpGwDiM0Rl4E5ReYgFjwCUQjwIlNGuQCt4Qcg2kYoIUfvwiBEDApfJlfYfPnLfww9vu/MYl9YczyyvXWusXXKdustx5zcaSuzM7tq7Z/9B3wu8rpmS1SDu0WsGpI/U8P0iodmg8/CFTOzykW1IHGL25Y2m6fN+0FNk1bFoqTaYDUoAfw81cMPA8b0oRKwAMscA4RzfARdDuL66euOjH3x4ZGS42WykM9mUql26dPnRbz/61BNPtpvtnft2Ex3k+ChkXcvXdbhG6rWihQ8F+eFH3vvlf/l86LnQENAIJ3Adz4G2IphFeyF0yxVKycTLMIh6+dLgZqUOfZFoTdSo023nRiZuvPTEiee/PL1rbyaTuXT58vq6pXLtxXqLC/y1xZXJ7bf9/G/9rTq55+qNeSZsUD8ONLMXajILBgpB+4jRVV3kerKiwDmAxr383W8fueeedsdu1tcj115bW15eWlhcutFsVrrNeuTYgWOarRocE7Exv+U63Wazi2ZqWeXNcp02u6GdUsxKtdJqN6LAbzer7kazXauB2e09crBtd185/tri3A0+6pXXVzbL6516C4Z8+erc6saa6Vl+TLuxkvaIQmVt7fjpE9fmrp6/cmnpxuKppbm5G1dXK+sVGyxr7cq5s1/+xhcubs7bVef4K6987Mc+9rM/82/Men1xYSGVMlxwGc9PXrAKXdfDp+M4uqGDwldWl60gvLG0NjI+JPGAMlVS1HKtjoefPPkmqPHs7PZ9Bw9dvHT1leOv5woDc5fPTYxPpPQUID5xrgT9buAbGu2kC9s3oTAM5/jBZq1+/tKV2np5aX290TZnt+5wu85AsTizfTY7UBoqZSfGRlIpbWigBH8PLwxlBxkDJfQEbjN0q66t89Idpa0/ufXo/V7OuXRuWOjYlqn18oiXVCD5ZlsZyjFKOgw8hCAu7E2SGElCfMN6QZrFN+W1jRurXPTBD320vF6ZW15UdcX3wsZm1TPdtJHerFZRAM/xaJ8vnWmEzRYb+b3eTk7bNzAeLmxsvHL8fFS9kjEHEbE9+9ozn/+K32MiVJ6RU2zUceNHN24YuUGN5/zQ22i3mAh4l0zeZJlkzjaN/jz4wP2//uu/+uGfuLcbXDaK4fUbFUmVg14X/otlcSvFP0Bmgrw4RhQLewda9l0sgXPiPHAG+AD0JNadIDwlQGgC/nQBEXb66w8+wchpPjH1AsZ4nBNX236dT0XZUrdY4kdyB0oDWq1WAxjRDM1kvaDQ8yenxqH5L774/K/+yi/dc/cdlkVL8cDgJHCkTDFou2tX5lMqt9neFNNqqTBy/IU3v/viExZLqxODaMPto9hwHsmTyRmhRlS+pIT4itT/2k9vf6WAFa2Ha5KvdHH/GBeEcQCWzuvGDwXpPYJfZ5yAUWTakwTXAZCQRdI/Cl9J3op6lRFPA2YoggEQRzH/oQ99BDECyoIsobUyvVJKa6aatAYewATRHb3lCh0Am4GMJVlGCIK8KeijRD3fFD0lzdAvGc5SVZOWQCPhk1zo2wOuVKrkJ1yGAySIF5JGjnCVcBDIk0a9wQepV4GAHXnQGw9vPxLn6UnJ49DGMFQUiYJfEWbSR3Aa8KNQKSkTPCo9nV7jYZL6UGCXhGcUpCV5QBTJepM8I8r0KipABc0PkcSxgwNJ1AOPXvAdGiyl06m/+9u/+faXvzA0ManI27jQbbUuq8L4sZ3vH2CKZ8+d6IgbQ9nRuC6vNpfGpo8GXnV8bJsFv+AEKU2OI973hVjwerzLMcX2+rV0avjAwTuV5AWGzcomGHrYc9i2wwhxWouYyFK0Uq1cHR/Knrn8ViYOPvGp/4L4YH59cRChs84ubtQ3Vq9v37ab5cGkqfsd+gKkti0btYZVQI3RIKgdJEYqTf3GkcDZvcBBTKPwvEjbULNhxCdbnIW2bdEbahwjECfgqX1pqQIak4bcwJbpzVrHRPgJqZXyA3j0sbse2HvsXi49vNH0ypVOt2OHQSVyLdULtuYL28cmBopZRYEvoW6FbtfkBCkG01NkWdegknpWM2sbF89caNbMtfWGRXEl13JMeFPbNMl+qCGJNkOfxeSlYmKZPZoej/ZECeEGwtg3snlgXaGQnZ0e99qtz/7D5x5//OXVmlvuRE8892K5XL/3rjsTVhXKqtw2zZSaigJHErVqo1kYSR86+sjffvYv7E59cjAt5YbNTtcyu9kMCIAMpYWCZrNpz0bdWBflEySVA2GNTLh7KZvh2o/981/j2m3796jpLI1ANspLdhQ3O9eW20fe/1M/+uv/w2Iic2NZ8Nx0oZDWxTC001m1NJCRVMFxrIFCjicf4bmd+vL8uWvn3zhx+kTkm1cunboyd2XpyqnVhfnqxhrCWR4My7VME2FhvVIuQ2Fb5eX66nplbdW1Ot1WLfY8BZrM9mq1KjhR6HoyL5TX1l0LXIgWyHRchMWMpmowDCObbrSbG+XN7Tt3K5oG8xNgU3FstjqanBpC+M+xKsfYCGBShm4UpVCEBqHMhpFWVX14cMx1g7bZNS2nZ4cpPQdW9OLTzz/72BOtzXqn2dlYL8tgbxrq7cAa4V+hTsCnjXJN04xkYp4sCymRk+fmLoKy3HLw4PseePjZE2+OlvKOa87s2CrG7fc8cAj+slFjnO76+Utv0v5Cw1Pr9YYfAckBSqG12W60KmsbjUo3UgoZIzcwOjB+dN+ubbNbHnrwkZmtO05dPZPOCkzgBkzA++3IT/c88LPQ43tgEvSKO8e3PafOWA3OKTLsj2W3fio/k7asv33lsX/7tb8eGFTuYvMVrxlKmtCV6kxT7tRCo6CPbo+7geSxMivGkctwgcTFrm0HGVaOmesLaxbiirYZ1NZWejanlzRR0I3M0trK0Mjw6MhIq9GmGXzwR0Kg0gi623Xb+43SHanBufMX/q7g/EOglWemgpV25uKGlFKZbGqwJ0scl2d723upp+ornZyRUVL1Rn2AN3I51FDbuXNidXVeFFJBJGdHnJ/4layx4/Ny4dlOp/36C53OhibxksBHIiNxkRyLEVgUTaikGScieYFkWT2al8dztJoaADSJQPrgThiceF+ELn2XBtMAF8eZJGZIzBSmCYiGmcJQabOTnixIdrMcmkv/8Wf+zaG9R5986tscedbQ6jaYOFAELgrcqanJ2anp8sbVkZnxf/qHz0YmbCHWWV4Gpfa68ydfO/X8szlFKrvNxvJyuFnPTZSe+OZXn52/kkqlYP74D4/FHygBuTxaCixxEOQH+44mmWiSzPzAl6Q2lPAvqoQCk78E48Y1NMiEm/ALOHjMDZUOu+GnBMNk/FbI64iQGRdGAj9Fm8YgrAEwwidCt1ncLiIrcrrIIfHC/A9+4IOQKcgLiAw8qWVZqBnOwFfFAc3QwcMA03KyJHRS4r7n/15KwO97/hIJl/VPIiGn/l24gMCNgrebOfTdMBLOUL0S39z/FZ/k/eiAusjRnOTLk5xvprcPKTj9vsfhuH87jul6HCd/dDL5N7kx+T+5DAmHdCOpBygIEI72YUZxFVkD+ZBEheI58L2UsmXLxMLi3F//9V+urC7NbDvMZ0KLNh2NZ6Zvuf9dH1pan3/ljWdLmV0H7p0F1znz7CUlEx+584FGNaiX26NjpajnhH6UThlR0EEruHa05+De8ydfvfu+B4/cde+WybGtW7fs2LYHNVpbXQWGsqq6ZWryxede2brtoGt1+bDDMPTu+KE77r929foHPvSDiMMQ6CJ611TFtPwqEAdsiWFkiTq0VU1z+2tdJf32SKgduBJ+QqNQ4EpulQgHqpfE+jCSkOkptB0yEs0oAcsIYgZcJxR5RETwZPBxIbGXJPb1fdexHY+2wuaz2ez2HTvuvueeI4cOjQyNrLeYjbp1bXlls152PZONw1wqPTkwOjoyWNC10LY8s+12Op5parKky0ov7q6vLM/PX291TdOj6U26luH8npFBPRTyqLRfCh7loqkU0gcaDkcTouAyDS30u5vk6/PLx187NTU1/Wv/7Tev3VgfmZz1Ylqw0dD1M6dP3nbr0eGR4Xq9DsTIpNNmp81EvKajpnynye/antGkoeeeeQLGMFgoGim12zFrjU46ndP1TA+UwvNSuSzoKHUDAD5AEhQJIfbY6ODGq4+/+drJO++6K2MITOSevzTf6HYds76xVv13v/xLP/dffrndrPE9FwFIWufDboMPQHiDbqV67rXXnXp97ty55x577IXHH//6l/7l8S9/6frlC42NNRASGvl3HEOU2vW6wIseXGNMPQGNanVtecVutVGqqxcvrS4vb65v2F3Ld11ZACxya9eXNlfXm5tVu921mm2z2bZaHRzYtD2O5QW0G78kS7YDhkEL9wOnoAOoeDaTQfMCEJBgoYixlZRCXV8ROzE+lRkcoM1JLdso0Lr5RXoNxrt84Xyn00E+uVxO1XlN5rv16vXl1cjQ7vnQh/OTs+euLvGhU8gXHRfeB5yVMBpB7ebGhtm1cvm0iZZo10HqBkuDR44c3L1v++1TW15bujI7u29MGrp0aT7kxHfd92B56drJucvz16q1yuqHf+CBuw7d8b777t67Y7S9aS11LT43cfDe2++953bN7j33pc/a9beeffrL2XF+cqB4ZXV568C4WbWsQORdeBW5p7U5lVMFOa57oqB0JabDOXKKvytX/JQ2+0FhcqNZ+/STX/m1b//zK5tVbu+e9+y8ZeDCnLJrImQFn7U5nxeitFNdECYmUmmlYbXdOJLVlAf7YoEZGjQ6xcmbHWvdsdUo9r3Oda89vGVaJNiJisX80tLS0NCg7VgQJ1Q+TsmWjWhM4xWtpfHlOHi5vFpeqh45uP2u6fG7hweDlUUDnI4NoDbpmLk6lHs06pywrUxuSGE5qEcnsGG9zc7a2nJZFAyCcVrNTH3sy5Uv/q/wc39ce/Upt7PJqoaczxuIQBiGhvNhWNAEivySEKsPiTBygHEynAdDgx+g8TPyYSzrurSRgGEYCP0B1nDGuF5EwJ7sH4DjPrTiEwlfoUUJ9CJQ92VJWYaNX5svl8sIuxEVBXABtDsIYhhUgs9ksosrN/7sd35/+649jmkZjLQ0P+/1/OrKWnltQ5UUMMKuZ5cKBYUG8tWvf/vRK5VNPJ0emqA8FT7xI/R08nQJ5t/0FkBxXECX9RN+Bc7hgK6nH+kaqiW4AUhPMqWOF0Qpoz0UqrfKqVqvAxtEaQOaWEO5U940zEgdPeRrenDOyJCE0E+4gv+RT3wST0Jw0d/KBhJJ0Q6prG3SKpG4CIVABuSU4UT7biqRIO5C6h8jvXOAlCA0JRz3XWxy082UXEL9pf3bkegAFUuqitPJ9QkLoHRzWLfvG/oXU6KiUHr7Mrqr/8TkdnoKPvvfb16RlJ1q8favbye6F2GwB+6fLD8G3cLllmlD+QSWdx1ncnIkZchf+/oXv/KVL+iGNj45jmaw/WZWze2Z3X7L4b1vXb781uVzt99x7D/86q9ePXNq7szr80uVQ7cf4RxvYmjs9cunJZ7JZORcOj936eLAgAo3tm3bgZTBnn7t+Ac++MOBH3a7bRSQjdktk9MjYyMr6wuNrlnM5S9duLpr761L168tXzs1NJyb39gs31h2fP7Avl1nz53xGFHjGcfsOn4MX4ewb2NjwzLhjPtShWujoQmqOuoP4SbrdkLYvRAEjSwroJe9aWMKgetJIGK0vDFAIMClOI/2gJlBWiEtUUCD32gkaBP8XIxwitgeCTOkWfndbqfN9RiEaKMT40fuvPuu+x/eve+wKKXXy9XlpZVmterZXUUQBjPpiaHS5GAppykIiHzbbG1uhpFfqzX9MA5Z3ibX7cE7tSplBNh4ksizaUPTcT29FMsBH9AwcPcc9dJEvuNAgRHWdbtdP1Q6pvf8K6/7sbCy0UjnCggyXdcRebm6uYkcjv6/ZL0HoBzXdR48vW3v+96+3oGH3giCAEkQ7FVUtYotWYlrnFguiR2X346dP47t2HHsyLJly7HVKImqpNgrSKJ3PACv97Zve5s+s/t/dxak7fwXi32zM3duOfec833nzsydOw5CIuSqiWNyDC0iiDFoH7lNxdpatx+8fxfLxL74l3/m6o17jt6tG3bBe+1bo1oHbY34fU1eoVtu2C9bugmKblqIKW2ZNt7+xt+Ql3wl4z4ft7I4t7681qhqpUL5sU/83MEHn/zuC69NXJqYn5q+MXljZmpqZWru2uULZ949+c7rr0xcPPfaD56dn5mqlwohv7Tz0O7B0f6+vq5qtWQ4eqGUz+VzC0uLWrlm6Ua1XFlbWl2an6vmC+S16LpW3NpCnOoXIBkuEY/7fX7AMMatfWtCMBgE/YBiV6tVaDUShfjFe8EGDsFPyKIES0C8zvF8vVJl4PBoEpogJ1wBDIqCJji2n1AJEqZQAX84lQxKSoPcbh3Me6+/RHiKSB+66jpWAMxfFuuUE0ulilsVrW4ef+SxD33us4uXzxeLpXqtDofY0dEZjcZQiz8QGBkZdFxV9jFu06xUa6FwcHSsf3bu6rsXJhReqprVgeHk//mTP3nm2W+/cfFspZoXWsKO0fjuofSe4RGrrn77Wz+8dHWyYdf7egd2ju8M+5h4wDr9xg8X5idOnb9SNUJvv/mmYUjdvV2pMEgRAN7w+f3ABMdVdFqogA3RVioSROD4iND5SWFwqGw/c/XUz/7oK3/93qs3Slu+fbt/6Td+91t/8uXQHaMv/9Wz8vUpLtIMuxRbMfWE3yzpdCoidMYMqKXR5Gm+6BhWqxmlBAQziuTLlit5VU8Ggk3anqrno6lOE4GqacBvB4KBa9ev1kn034CHTfujwWC4I5lmVWdhbWV/vOeeY/cM2Ur/wlJ0cslcXGrpKqManCiwsuBj+FOBwFecQrXusqpdVaswfpUGAwXgmZAwWaCF4UDPLEvnObkJ0swqil8iq5eC6WuU2rAdt9ZiVbZJZhdBXvGBoTnkYpIFm+IZXhJlBFoYJoAKjLztyVG43+8nesXzyKrrOvwMspEbyL2EPP/SD3McuThH/K5LXnqdI290N8GIwQZC4VhXz4A/EMnlCnBEUOdCIR/yK3/8+/9VEJWmZizdmAQx9UeC5D2XYAwU549F4HEappFOd9KG86VvfL3sEndNaiR+6J+9OloBPPF8e/sn+YOdxCt6qb3RbqoHRtjwdnpBHc7GLjgKVvGlFOnzrXiCdwu0LrdYWJfpvUsU/fTKZREpkrAZ1eF0VIt9H3yA1Q8//CjMD3VEo1GQUJwCb0Vu/2vfl8QLCA5wFLIjosT2+8jfbiUOtbdxCPvbiTTRS9huH8V2O0N7P/Z8cGI7kaK8/hEweP8/2XE7ECU3un5wLvaThK1/AdXtQ+3UzkkSJE8Okt63dyBo+1cZiCBIYY5rA0+hTVAIMH00FR6EvE68Rd1779GJm1f++L//10IpNzAwCKYJRNPKG7t3bts1vK031bp47pX1Nf2Xf/nXT9x71y//5i9NXpjo72frtjrcc2Rj+da5yy9+6LNPViu1reX1bT29K0tTCIoiie5oJGpphbWVjbvuesCwHVEB3Jgtly6WC5nu9PBQ39UbE9uH+m/dvNk3tsMF1S1tAux9qWg9C7fv5jeWSvWqGIyHGbLoxuzC0uDIiOwPWK4DsMEQlssVBLFtjWnPQMDnwvOisxgHjhUBooSDwPMgpDYMeFIAJC+2RLL6IQnTQG8gdY6VXYe8TROFQHSsJyWMpmGT5Y5BdMlTGxRF1uBlGdu2dFWzyAoJVUlk47HE2Piu+x969OjxB32RaKHWWF6YX99Yc4B5dDMZDvd0piOhYDoRk1n/0sJqvaEjMKzWq7atmXrZ0EsbG1sbiNGW5rMba5VSXmsgbrPg9y1Td2ygp4MNuPj2bV2oVwPVQJSl63DxDdWAcpBFFnlax6ZjA5UffPB+cks2YfEtjDy5s46skYmSNEUWCkXq7gd2LW8Yrzz/XYZj9+/fj5hPqzearruVxb/8araQ39jYXF5ZW9u4Nbe0vr5RyS1PXninXFzv7YolkqFStTFx9bq6VdRUamTfA9377l6vqKLkr5QrsFoIFsxFq6lLSxNaoyywrZHRvmQmzUv8wSOHXLa5PjefXV5emJpELY6m8y02HY37eMmybHhj2zDJ7VuixJGbKlqORW5OCQUD6AMQ0W66tSoiIjUcjrRkHr6Ak0VWEhlRAC3yh0MyedKVIwv4gSeSCWC6kM8D9uDdYOa2DW2h6jXySmByC6GpwTTAoiKgNE6zqNYblpUtlRtqHZwLLrxaKpMX0NZrcMwd6TScBPRTdUW9YYXFEOU0UQbizanLFztlaXpyGnHb0aPHHn/siWDAj5ECEYR19vYMQJyhcDyZ7FTr+ubm1mY2u7a6fuvW7HK2lEh0lOqlS4sLma7BOEPFRT3dRRv14vpS+cUXXqhZ0/Or57/z7HNXrl5dW7kl2Dm7WLTr9skzp2qUsvvYk0Ik3JPY5usbh1X4fepGdpFumP5M1GpUoxTb32R2ma1HleiJptxdU9+7ee63X/rKf3jj+TfmZ+qy/8DDD/zW//uH//13fu/uvQeLjUo0koz/9CcvT07XT53uZrhqkqGqWoLraQ7FJVkJi36n2DBrDSkgU0LLhYK2KFXTaV7chC9ttniRWdarSjgqcApQB14JFjQ0NETeTLCxDri1bEOnnY2V5Xq9JPGtQ4H4vcPDXYNpjBNMITk2VJd5x3SZFgNwSvnDc6z0RlMX6k21nNctXebI/aYUuWvCD7bEMIA6oBqpB1bLcga5UAbY8N60QaCBLDtMHhOXeRKAeovWkEeh2nQcSoJtwqOJY/Q8M7bhJrDhehczMHyGDqeBbXQEyiNJEnbi5//l/2GW4Og4BJcEPIaiYtBxIs0J23fuhJcJhmMUzZqmTm6P19T/59d//e6HH9VWNlcmZypWo6e7W2G5OrzJZkGGxvoUo64ubq4B6UvLuW+99ZpNprcREbWdOhAUfzyUI+29nciPFtAB3/iFPtzGgvZRJLQThwhKexnILiALuevVpYK+Ozjfp9honaqCOLk6xE/BTUuCQPJ4b7yGP4SYyAU1RCpkOtoDKa8QJPaxx54Iewl2VSqVIAvUh+RRD4qIHkJ6P/LzJPx+EV7Cdjt/O0Hc7Wzt/NjzwTa+kfDz/w+K+NneT7bxx8vQBlsvDwmSiCP0UntnO31QKb7x0yvmdpPeP5eUQgp6P5FbAdq3VEEe7Q2yQgP5g3pxCr6hLui17Rh9/T39vR1Xr134u7//G0kWUqBOFK+qdr1mHth3oLc/pqmFwtq0qTF/8Af/pBrWL//K58pr6x0DPUoK3iI7lj4kImANUpxlhDoSufmt4XRK0wpKtFMMRgTGWbg+obeEkbE9GGTX0eu1MrQQwZrsF1oWiTC0Wn52ZrJjYAQN1aoVTW/qdqW6Udix63A0LNfUhqiE5abOcHS1rvb0D5ZrddiIN2kDXedAEWo14nPhoCEVjiOPX6FrwFqH3M4DPIJgoVlEIZs2ec8BHCMRE3lyn7wYGQYqCjIk6EmWSJLoAxwsuTOe3OLgQmFINoLTSJCkNxQMQx4Vc1Wj0jDKDmX7gqHhke1333vi/kcf9QUjhVIRnjS3lYULrlYqoAg9HWnUMTU/i+BLksk1CzIkHtbDKMENLF3TGvVapVws5LObGyqi/mq50ajqakM3vGcByVVWF4wcQbVLIQ7WEZwhqhMYpl4uMpycz2c70vG77z4KBgmIRbE4w7M2eBONaobJCgIc5Ct9+JMnzl+6+drLLw0N9vZl0q6p2a5F8RLiVlnyNTFIjbphuhQnAuc6w9LazYuKzN599+FCbgOos7qSzdesaO+ukQMPFoxN1lQ7o9LQSOfszNXJC6cYs1ZTt6xavuWaVMteXlr0+wN7DuwHbdEta31hoVAowOx27NodCkVgbmAIpVJZ0/VAKAjBI1IhN6kRlSeuUJREG3I2DVrkNUPHwKXTaUSHsUwqHI3EY7FQmKyPzwksAsTOTGcqkYJ6FwtFdKK/vx8mj4EFebIdG3Ew0XywPfIuhLYwmUw6lTQZRzeKvE37FBqexHYd08IpTcc1DBWuGxEM6Hm5BO2FRgk8J2JQYFtUyzEaVVCDySsXOrr7fvM//8aePXuuXbty/fr15eVF+FmKbk5PLglciGdD2c1KLpfrSGeCwYRlikN9u4489MTa6vLC1Yu79uw8+vhjwztGb01cPn91cXaWWoP8TOfy1dnRocFdo7211crURm1y6ko+t+rzhb75rR9ubhmpzq53Xn12eXV26Nh9c2fODffFF5eyheUqG/RF/f5jsyvjFtfKq9+7ePFXnv/OH7z38ouLk8uVWrR/7CM//fnf/aM/+rl/+3O7B0atCnx7tkaZ9azmzwQy/+aTWwZ/6rWXtikRxh8oO3nu2pKWy7WiitEVsjiaq9l0w3EFviXwPkVWfIHLc3O8KEVDwbVGNd7dFwzGTcMi9z+0mEKhBLFvbeWg6JyilKpVp1Ara5WGY7lN9Xiso8LVa4oc6emiFKmha069ITVbYZ5TeH5VEa8aplNtNClV5iVEQAKMF3bHyYZuQ08sW2dYV5Yl+E6WDmHUWmBw5AZY5EIG8EuZpYMCR95GB2iE8WK4oQz4xh6gi227pkUWzGpfc8WwYyfwAGEolAfDh52eqRODhxOGzSIzNjxHezsJAgkxYcq2Td5vD2cN54Mo1qWYUCia6e6bnZsDo+NZulYu/vZv/Nqv/9K/b5pGbnkV5/QM9rICjyBnkSx/xjdpNl+tQqFpnksn09M3pn9w/j0YAGpE4+G+UTsSGoPvf+31kQgWeIm4CTQJZyFbe5sED4RRYJOsgd12YcS5tVpC0PdJLrqb53N0w9eEiRnt5TmQBZWgTpRAptI8REMij7W3k+e+ANzsz/zMz4GnVyoVSLkd65Dmegkig0CRtU1L2jtJ6OOhF1K7oe2EQ9jTrqadcBQJO9snYg++PygcjIiQpveRFd9IyEzGsH2N1juxXSbx6iSCv31y+2+7QGT4IGFPu0Z8v5+XzIqSEJaUSBJ5oNA7EbUgD9lFgpmWJJFrCe1ADeoUDPpGx4bOnT/zwo9/8I1vP9Pb1wO2R7W47FZBkUOPPfZkpDM5vXqjUrQFKsTQPhCT//qnfwABi25wbCzBi67IMTFfbH5xJZwcxYjIQtPP+ku5tRdfe2X7/nuTnZlokHvrhZe7RnZ19Q1UydPW9cXFGShuZ2dmq7BpqlYymbAapXfee2f3kXvgdhvlYmcqY5OlHdR9h+7Il3IYG55XlhZmAbHFYgVS80djHsqhU6SPCFY5XtA0vVgkz3XATaPTnntmofAwCwgL4ASL9hSSxbnkbd92CxBMnrS1TZZpCQLNsw7iYcgQZ0DwZGbJsWVZwakSeekYRZit99Z0KATqJqKHFUHDCDfkQO1sQ7PhI2yDUQIjo2PHjt93/MQDnd29hmWruoGQ0FQLmb5OxS+vr63VyjWeFlvkxgGJbhGDJCuekEvm5AoJXDj2QFCGhnAZ8T9Cc/J4lqE1TF117IamVZmWA+TWNQM0haWakiLqhlspFXq7O+++l9yp6Loe+wbbb3FNuspSKVaswtIFUfQFBF13nvroxweHBr/zza8loqGhgX6IulhVs7kiT1OII5tOy25BXHRIFtza5trMtfG+bk7y3ZycDHLcOxeuhnccufdjP9ls2Vtzl6+8+erJ57+Xyy3H/MrClSuVrXWOtgj7AFnYzEXCEYRBC/MLCG0RrjuuHYhEqlqjxXPxTEe5UYfnbTKoVNY0GLjhCwYC5OWgEDn4EHkNH+QMlOUlMZFMIn7FNwIMB+hXrZURldtuQJbDik9gWJHhoAkz0zOIfcmkumUNDAygzFCIvDNfUXwhvx/ulcibkCgWnjQUCqQ1YhF5zmnoJmFOLUoDvalXHdsqFUvRaDSd7tA0dXNzE77BxzG6owGUGYHduW374UOH+8e2Hbjv+B379szMTH/xi//72tXLZLrIsYgltlqBkID+wBEHglIoLB64Y9ddR+/KwPWObKsUN+dXr/mMwp5cba/FPXDv3en+/u/+4NVAmGF8DUpscWJw8tZ8/0Ay1tGam9owHdGgqTdPvgGnrIiUoAhccKCWW95174fcRj4p169ev+UygUq5trlVfV0rvu5zXuXMiZZV5kWls+feJz/6hd/+/T/83V9//MGHMrF0NV9E7wAaNCNwLc7n422twVfNHR99JPDIEzPPn95W1luy6jRttbhVnpwRKlowGnHjYUdUHNXlZGognXI0dUltOBwtOi0pGq3znGnCANFxEiyCXZGRglWAbegchTpY/j9+4TfqunFravoeKZHmJUZ1GkurtVszQqncrJW7YyGzVqJp+3qIvWa2tHK5yVp+WtItR3QdVeCoZl1Ee4ln4OHkTFMDoDbdBkVbFGNwJPQi7zUh92E09Ralw6gx1jBnwCfxGeR2IYI1cB5We80A7wlKhLJtt0zWCSDqcTsR9/k+UOG77XuxB/vbiVzIAXlvkSUzYbfAFKSA92gcsiG0hRH4JLTY+as/+5Mv/OqvaLXSwuXrMM90b6ZRKqmGxkhCcWGN4aG6FdO2R7ePmZoWDcf+5qv/dCu7Jkky2kOq9pw/amwDgef+PffuJezzdpOGoVOk6e+3E61CAqckgIjhJoBA4nXSW4Yd9Ps/z8cFTjNhPFXboBwIjoM0HUgVgwjTbMMjKkB15PT2DjJl3IbIe+45jppIHe9LCoexAacLQRJ7I0/pkAYiO2Ia7+//nbATJSOhECT8bO/Btje78K8+Xj9xBOOBFqIm8qQzom18yEleIyE1QoLfL4qMtHcOKcATIhKyfbDR3sZZaEz7J6pFCeS0ttDxHzsIspN4DjtJYd44kPvHyF3Nt18ngICpq6uzq7tzcvLGb/zmr0OMu/fsrVThyqxKpTE6uu3E/Sfges5cPhMMBz/8xE8d2b/vzNkXXnztR9GIorByRSuNp3087Z8vz6ciqfLSViw1vFQyUoyZ6YmH0/Fs2Rwb3RMPBxdnby6uzB265zhUG3EYx7mIYnfs2FeqNmB2QYQG/tCls2e2cqWu4R2AEMYo1Ss5o6EGU73RRCRXq4MRV7aKnBKSg2JxKwuWF4rF63UVnEKRZdN7/sSwXXLFXpQw8KquV6q1GrluqZGlNsClWQ6Ch6/EKJAJISIgcDcMSlMDQBkaJEcepG21fAE/XEytApcagVCRHbBHgeritCbRRnLBHlzFu1IrCaLZhPXSPC2wLcF7CxbGzXTgpXUL+cldNqIP3OLA4btOPPjIwUOH0ZKl1TUMUzgYEJs0eWjeNMnlP2K3GFRGEHgAAwbYswhOhGby4LjYJHySoQDwKNgC7ALkEQ+BhNNNlBbSbROGiu7VaqUjhw/s3UdWncTQy7IMmGIEEIoExWy2bPIMraGZHGexTbIkxYF9OxXJ93u//TuiomzbNka3mpYONWik0qmGaWOn1qh2xJQrp15NR5V4LHxrcR5Ry81biwP7jn/k576Qza6ef+lbUxeuQBsY1ylkC2S55UAYckVIIftDFMPtPnBACQbRns50x9zUpAnYqzQY2x3qHwwqvsJmVivXelLpgCSyPI8QMxDyAwDr9Rrar/h8GAUYdCgc6e7rGxnblkwnK8ViMbdVKZdKuTyZ2fXuL4LyYEe1XMJ+03YhsjasAmURsGJjcnLSsR0y41GtkqsMjYZOXlzTRIbl1aWxYALjWmmaDJmnZC2m2ZVKCyKXzW729fV2d/fAtkDjAPPpjg6TNuOh4HjfgCLJfBAhWOjd907dunjljTdfnpmZ6kglx8ZGw+Fgd3fXzp07INXh0f7Bod5Md7KjM9Y/3Gc5ZLbCbZpmdYlVWt2Z3l1jh0S11b1eXXvtnVdOvb0BFWHNesVF4Mvwlk0xG1tmz9DY0/cNz8+uqjqjyEBg3nIb9z18T3d/fyVrSJ3j2sacSG1Mra4MjOyhZaVY0e668+49u/Zu6+r6/Z//+X/3iY9+6OHjh3aPD2c6rEY5WyqqpglyBn3gIHaKycghk6pyVECzqsWNtcHe3af45vq5i9tVX801lFRSjPhgWo3FVbdak9DzmD/A0WtXL924cIHt76jTbofkj3R3fvX1ly5cuLQwP3fuzJlapaLWqgG/DNtp1OucpAS7k88+//2nn3wUkP32m28k/IHd6Z4qWcEkW93cBIL6BK5YK5Klr3RnPixfpuVmRW3SGteUm5wY4Fs6eaUl77QMcGAMH9USOTbUdAQ4cpYJe7eNIpAgYRaoN0gU0JMgCXl3AuwT9gpUIDEsoIV4RnhO4lCJe8TPtoOFymEDO/HdTjja/kaN7cztPUgog1xJQoHkoiQNZUMJ7YToSlXrS0vzIBjZ1YVMR/xLf/Ol2sb63MR1liwKZufKhUat3tnZWatU9WxRCPkhJdi8Eg5KLXZucuq//dPfuzIxDFSKikhD34dY/ERjPD+PhuGDrhCH7/Xjdtu8Zt7GV3IU4RFkQTwJtmnH4xqgFw/5Eo/wsimbjCipBZ0l69i6DFlPi3hFkpVgC+rwcIuIzLtrzIsusAd8hVyLhUNFle32oWVoCn6SKXwy10xmhvG/3QeIpt0mrzu3kRWH2kfxTcb1fTaBn8RVE+wkOz/olZedZMUeHMLhD3bixPaDNqgIJ3zQMBwSEC21h/ZfNIMM1fvNaJ/VLtNxHJSD/nr9JlUjtfNZCKS84M775R31WAeAAWXBZY9v337r1sRv/sZ/On/+9N49u6Pxjq2tYr2htlrsk088uXfv3nw+d/bc6fHRvZ/8iU9MX7907p2v3nN0RBFjAs32dshPffwe2W0urlX3Hh1en8qG/QHXx9itSNwobdQWdVHwhfrj/jBrgYppdbc6Mr7TmwMMrG0swM/SLVHVHKhqs2Xopnv98lUYxt0PPlWr5Jcmz1FW1afEIj2jtXoRQWjTZQqrG6GufkZwFm7eGB7bTnECWYMYZAX0ijwaQS4QEBZDnsuCiCAVIh/TNIvFcq1C4hiBA3iRJZ2tlu1QoGYaWAiZySF8iwtI8BUST0us0FqZm7l16+ZgXx9KxSmIHj1YhfP3Jj/AmSBvMlgIehyFk1EN3bQ4cvHIuyee81GcXwE5tkzYru0A8xB00gzHB4Ph7bsPnXjo8TsO3tGdSnV3JCUeFM803IbA+VA4FBoEnwdJ9ywEY+065MWFGHJEsaiOrBUGMm6bpRLIt8OxvKbq/kAQegzXz5Co1zT1xic/+VE03lv+jDF0DYFb0xVprkY5foFnDE31Iyoly85oHC8Bou44fPCuYyf+7H/8Ra1a3btjzM/TZtNRyfQZk8sXM+moUd2auPTO/ffcOXTokGMj/DCY8OCjn/7377771ivf/FJzYz4YCjusw0isJEjruXxqdJiROMZ2ymbz0LG7U319G/mtZEdqY30NPk/kGFlROnq6uwf6GqZBC1zvQJ8gCxub6/FQxKfIbVcBvw8hgGCAhfkUfzyV6OnpEWVp4urV5aVlSzNajssoIjyo7PeRlxLTNOg/TE7VEX+S68pwpflCAfEEYJVMLPv9pVIZVNoAshKbJY/KQWfINdmmPRZOCYg/6JZaqpmQXMTfEY4LIptMpqKxWKGQh2zhb4JgD7oRD4X7+wcXV1e3tjYYw2rWGmal3NffvX3HODAVvBHxLrQG8Hzp/PmZ6al81p6dW8xubV6+eqtabl44N3nuzKWrV69fuH791plrN87P69HOpah4JtDIjQ8Gdxwb2n04Eu+zbc3W62ExOTY4qsjcpQs3LY1+5IljemMrkYodPHqI3IVmWicO9xs1o+fehyd+9Fw6JT768c/rBaamINTmd+3samxs/t5v/t7F6dlXz5xlWnws4F9ZnL9xc3r1yvT8hRunT4IbvDMzfWNlZX5la2Vrq1SbWatvFWh1a/LS26+evHhhbLD7Jx/NrW/mLk2y2QrM3JBstlgyNtYc1irn8gvnz29trPNjvTrLJmg+26ie21wydCvo9w/09aaSsVQyEYuE6/WyrjU2cqvHdo4/dvTu13/w8jtnT0/fvG5FucNdvXWe6oqnTZxmmo7rmuTtVVzAFht+5WRL5IsNhtPtluhQrNgyLHj/Fs0xom3DMsiyTQhVecFptnSGh0rTsuRHRONAPQgvhZOAdZClC+ATSEQGP+tdJCYPccL3EpdK5vuxH9ybg9OFWyaXhfD/tvfEue1ECnj/JzZQCBLK81ZPoFGjKKBVLjw34f2GaevQizKM1nUN17L+/ktfHB0auvjOO1xDbbKUgKhX1Qf37ggGQ42VbL1a4wO+QqHY19VTd61mXfuff/ynN+sF3ucjD6F6c5aoFRukBx6KwZ17Lp808n14IdzCcx7E4ZM8HuoDR6Dq5KoXjrZDBS8gJe6SFz/h69gOhxaGENhKRYNMXYGsV0uCTXQXdZEKSQXkD9wTTkbx3hwy2YV2/NZv/Q4qg7HhGwlyAdXBCSTK9WJdiLWNZ8iPDO2NdvLkSZJXAekNjS5gA79QFyon0/gsHC/xhd5z/igB+T+QBZQGNWKPd1GMgV2jfd6pXh/huyE+0mqvFpTvzV+R7Xb7vYQ9GEJ4BnhhkHHLtASWb7VEi6ZkWgCf01moTEuhBEBXi1ebG9VtozGesRp1SlbElCKorm226ExvlxIQ/9df/Y9vfvurkWh427YdjYYBdGppxR3j+x5/7CnJYS5fetuXzt9z19jBOz508cWvXjv51dcnNp567I6erj3NQqE3JGVnpnRaz+zq2lipdElyiqG31gpyoiOUEUKde6/9+L1472C5UhyLOUVDXb4803BT5eKkWcao6vFkumauE0RAn2jeYezzp1/ktPBjH/noxMzU4sx7ccHH+bhwesRUNV4UW1ajtrWZ6R1iHU2Wg5I/4HgqRJF5dQYYS24sJ6tKEFm1xUUUh8y2wv1ylu3UGwiTqo2GBocqcCKiTxAO04DkkJmsEglbgdAcjlMU/vnnfzg0PJjqSCAywqggNiNTpRJMECDqwIS8mROAundy08ZogSLBApoe3cGo3r5cStAQB5rkAi6JVxEug9FWBY4JRML9wyMHj91738OP7dy5ryvdnbAtH9UMgp6z0FKNQtTNOJrdcGxXkjn4jt7u9L7d21fmF5kmJwu+vWMdv/Frv3hz4mK9VpNEH+Jzgafdpp7fKoyNDp84fq+pq65pyBKIENpLB2RE49BG23Ftiqzd4TW4RfN23S+L1Zo6vnPkU5/72e9897sLcwvAP7blRhSJNmqljbmEwl658F4g4O/sHbAbhdXl3MpqNRKKLN44N335XYGhuEBIZMjKP4ihbeCWa6qVcigQVELBvo6eSDyyvLoI897KFizNUkRF9PsTyQCoU2krr9f1SrmGkLdWKJt13bbqdaNe13WwQz+vCGglRd4i6zS1aqE8M7s0ObOkl7VAi+mIhM2mBsOFm3Fdiqxf4kC7aF2zYGRiMNjX0wsyYTkmjfCGoSrF0vjINs611jbWJH+wxSOKNkVZBPUxXfLaOSYe6uUkt15Yd6uuEBADEQR3LQrKUwO+KorMCyzAuF4th4K+zs6O9bXVpuv09PamM52qbaKzcC7lrcb0zNT1icvFrc31xfVcrsyKCu/3t8JR0TUot7pj99jhO+/xxxIzUzOPPPg0z0U38mX/2GBq+5DCBPxi4tbk7Bvf/X6jNhuSucMHj+zZc4BTmGuTl4uFPBR6db2xtlY+duRu6MPy3I3uTPTNk2+98fa7dvfe7mRs/tRbJaMQ8Icp3X95bu3hew8GoilXtw/ef/eefbseePi+ZCopaE7RsXr88XLTrnDNodFR4Pdw/2h3uisphwNyUAgqtCTNLhRffP28ZpnrG4tbMvMnz3yN+diDC7pVPD1j56qUzBpqpb6xuppfnOOo1YbTs32v45o+SRBs+p2p64O9fft2j8cjflhnHUNXKXGiXNNNEHd4mIc+9pGb09Nf/19fKlh6QJD7hci+QHyF0YIdPf5EX1VVm5VsgKd8Bp2NKJcZt9ooNnVH4hCtqobLCizcP9w9TBaumFg+sUTiRwlLhmaHQ0GOpTVDQzZCxKEWHszAIcPRkTCGBK4kvmEB1WC/sHF8vGgWGwSyPPwgjt0r+p8/yAoEZVj4CpBWG3zXtcUmbVC6alO+llKH2Vo1P4hu0wXFhunyUGVQN9OKhANf+esvlRbmZaepihLIPlxR59ggL/DljWylWgl2JF1bKGqqEgjwDfvkuTN/9/JzFBi3C0JAXt+CRrUxBewQX3AwntPDl+d4PDRpIwayedvkB4ADcEYghACKRaTVEpkWa7cMl7MRjY0rnb8gN5t+lmqyeq1OOybTago2wVVSEColMrktGYJb3msAANot20bfyM2WnMQ++ujj9Xoddt5uInK2G4FvJDQC314bCJIh4dAHCTvb38hz+yf+ITvZ9nJ4O9uwim0vZCVUCX4WP9tneYlUgcLx3e7z7d3oND6ACXJpj1SNQx8cxQZKADnwfhHyhdJJZIOOUABUw4aXN1RF5MCgAO+cZcA1+TjBVmtcyJqZn/YFMnXN8HNWPMb19I6eeuftP/6j/7dYAqDuCIfjm7lCtaYnw+xHnniyp2/73NLNjZUZFHzo8F1ii5qfe4unDLqwFhd6KUeNd2Vefum7g/v23Jq4dnjv4TsP7r9y9dTM9JxGB557863jx3Z39YyzLrWxWomnBpId9PSt6bWNmkU5vhF/uVYqlAqqVbHqXdFQlDLJuztMqxpLxK5fPE/Z1JEHH87n13787f8z1t3rCPJm1YbByrJPAFPlOJNi7EYlny+kOjoslyyjw7MchGbaFgafsBUicyL2tqDIf++uBIiaJ/EQRW7vVDVyF3KtAb4aCgYhSZNcOwGOSwAfQlwM7cjRuzt6+jBOArluDYzTUYnjNInIUSAsmAZpZdCqthY3KW+lFVIxGW4PvLAfwS5REK855E75drOA7hjKeqOh6zr2Izzr7um+445Dj378o8M7xpVQ2OcLIG6TaCEVjMWVMK9IPlHaOTh64tCR3Hp2ZXVts5Tff9cdX/yL/yca88GbX7hwmeOQJaDrZPa45Vof/9hHQ0HFgVg4VEvuAyD6RW74Im+MgECgnugs9Ap0HVpvO01BUuoNIxTyf+6nPh0MBnyKtJkvXb0+EUukOjKZ9fW13OZ6JKDs3D6KZp89e1kQ/PlSaZWst+VKogQgVxRFlKRQKBgLRYP+YDgQjIRxhs82GoXsGmuZfsf1mW6EYaN+2TQbtukSjk9iSMs0NNp1mo4BWstbIuxc4iWMhaY1mjylUZaU8Aslw9UNjrxn3hQFSvQWo7eaVMAiSylZsAKn4Voq/JBP9IUDUVqkKrmirurxaDIWjNu6U6zVtqrlbbv3spy4tb5B62ZckTvCIcoymqaOcQxy0gAj0y2nzNIGeeyDRqhRqCO0aIBTOXYz4A+pDfKevmAwDDyXZSkYDELvyDxNvVatVS3b0k0VTNt0OF4OBcOhWDwKH8AwSoDcucxsFCv+jm6alzh148CewZ7th/TqBdA0hpNbNsW3eIRj0zfPGmqxXrMR+168fPbm1MVoPDY+vje3ReZjhDhfUguBqNw70BUIBxlO+C9/+Aef/sxPdfFyd1yo5pbPTl7/7E//IsHJiMTLzJF7j+3sHRruH8iEk6vzy7duTl++cu3y6sKZ9y788K03luYWAxZz/tyZb732g5ffeOnkcz/84YsvPP/Si1/52tdeePGFUqOxurRUWduceuf0O5fO/OGX/i67beDnv/kP5dW8PbEI2lkPS6vV1kY5n6aYwO6hGzIz1uwowVfFuc50l2VZxVIJ0stu5TDQqWTaNk27oVXXs9FIZGFh6cypUzoHS1bH/bE0MldKfn/IH4g4pmZUcoxj+UQxr8hnqKZWq5Ewjiwl5Hhe9rb/hE0R70rQkrxxiBcF8nCr97CWC5X3ZnShYdhwCRjcnmv1DJEAD84gsOEl7Gk77XaG2xdoyZ00xNO3wQXJoQWfqFgcbdIOQ15V5zYFcbC7b6xrQPAJG5srTl2lGNHhJdtt+WlWCoh+skBpOBwJgnQFOO7A+I7i2rpkVoSwP9TXk0r3yr5YbXll+ubl7OrkxvJGNAiC28yVS3/+xS/m1Loc8PMS1JJEsWgA2ua1kLTT+3kbJj7Y2f6JQ2j/B9uE8pNpmyYoA+tywGem5Ri0IwAu2Oa9YuyET4YvIHf4mSZkRcTCkVD+9oVFsuYGA5F6RZAomFxMxdEmiR0tUbBFnn3wwYchawwMJItacRY2UDfaRIpow7PXPmzgZ3ujnUgzvYRtVPMvfsOR4xzywc52l5CnHeEgoUD8REXv95yUdptQEIG0P+QY2eON5QeNaZ+ORPaDfHlVtbfho72ZDRqgYFE8fI0oKbV6reXoUZG6eeYNIz/TpOvwR4DiRqXuDyk6rcYUcXVq/avffuaN11/OdGWikSjDCpVavVhqdHX1Pnr8mE+xJ2fnT507fce+A5/8xC+Yuv3Sj575yd/7xWB/x+zNkwOJHdenroc6Q1pF6xu5e37m4sLMwvlrV/bs33P53AUhHF4trHzykeO3FuCzynVqORBjjOZmsSpWKoudOyLplL8jzfqlvpVFba24UFYryY6kbuotuCSKjQaik9OXjz/yoelb11753vcEtsX5U8m+0Wq9JrBcpVigOaauqrXsuuwPgOI1NM1bP40FBJLpRLJgQ1vC/3fy4n4yc0JkDCgmASbCRCebz9WqdcM0YJ4AHhwzLRuRCifJpk2uV5AX9JLXXzu8yJq2JosIaYBI5O5zhLPkfa4YCQw0DBwKR2geNslwelfGydqhBGfxz7tYjvLxH+0hz+/CdFmiBlBflWCtRgZUkjsy3XccvvOhRx7bt2svYkRwdr2qZoLhRCgiCOJybgN+t6+vOyjLvclkb3ckt7UFeJufWyBlAKZ0TZL4J598YqC/t1YtCzyZqkIbDdP0KX7bMuFnIAfUji8y140PLIRiBVFU67WAIgOVIcfxbdv3799/7J4Tdx29GwWvrK6fOvVeOhHjWffB++5ZWc0zDJ9MdwZCoVQy2dPd3dPVnYgleVkEvqZicfhIv6wEfH4YarVS1VzV1XTbMAv1Ul6v1hgr2yg7tk2bckOFikEGZGE5yKkBbSDik2oaBGK2HIc2XNpsqpVGkA/EtvVvlLM81wwrAhTfcAzdtFvgbnRZ5LmEPx7hwyKrCH7F8bkqU2fqhsY6LYW3G4ZWrSMaYyBwVVetwuhAn91oBBElU6zd0L0VzhnDQIhlJnxBy7GLLuCa03WjXNxqsjLLC4ZmZjLdANp8Pi/LimU7PHy156aTiQSQFfRd4AX4ZZXcEN8a2XEHLwfXsqvVaoVuMqA3ZqsiMm6wayS969GW2DUzORMKh1Wrtb55rn+AvWdPSmaEtZI5NbdUWV6PcYrM2snu/szo7nrD3iBx8RV/yB67Y+j+Y8ceeeD4kUP7k5HwSN+QwkrdyS6nYaulzTPvvji3MDU0uPPE/uNUtWqppdX8+smX3v3+P37rS1/5yp/87V9+99mvv/Xaj6+df/fahTMz0zerW1uqrt/aXK3ZjigEtu86GBrdRqcDss/38L3333nkCBPguRB7190H7rv7DiVnTJ4/GZubvttg79pzcKJaXs5lfZqTPzTy9N0P9bT8QpPRMlFWFFTD2Gyahqrnc8VypWY5rqYZoGKZzjS0X6dbxa38N579zsnTp0KxmCOzLUvfkc5kVKOwshrvyTQcN+jzba7MBYGUiqiHwuc4Rm1UAbFQjhZlcyyhiRB+265hRyJZT4i83QSGBrcOA4NagQu2HTLcPqyA99ZtaAcqsHdZlvEThxC3tlk5TuQ8m4ElA0VEbHmzUMSJvO+fgbeIlI0K4rxmqCXIDkNenBUOVaoliad+OrPtk3sOVG11TW3YLpVAJBoWggEoGoeYljwVSlG3rl372c9+lkNtVTuzc5xPhiuV8vLUrdWVpbCoTL13ZW7xBiJ0fyj0F//wlcuzM5wgkWWVBI5030voFBL8yQdNa//BEa8fJLVb62UjeIH96Cl+4lCLpQJMwGya5FZOnjfr8E7NX4r3DQscDkOBXRvOjSKXr8ka6Qy8HIAWJ5IpaQiEYxFKQz4omsQzOIAm+kMtmmcfeugR/ER9qBVVem0gjcCeD3YiA1L7EBK2sfODRHqGRMHQiEvwBpzsxodk9FAVZ3mleRDu9a0tCWgDXDHJ5c0xoqzbnMI7hQSkOM/jYl7NJJHivIRtHIckXHLdEW2GxuAbAROp3xJkS6uyiPYCQdas93amHEdbnTrX0Ey/3xoa7VmemMikB9SmnN9ce/WVF8qa0d3XC3VE9csrK6Zu3HXnkUMHDlpquUXl3j4z+amf+sJ9x4+cv/zuV/7xi7tG+8tbtW/+0zeklm2VpB17R0tGfmutkPKHNxamXJllM+mQP7l5bUIQakcfONLS2AqXTHYXDHFCjkJ/87beEYrbdEhfnlosrSulQo6i/S1eZajA+ubC6Fj/5vKybtEsJVy89va9D3zozDtvZefXM11pX7y3pUimaaQi0UqpLAUVXatJriuHooFwSEfoyQtQN9uyKMQ13jtJyGh4g9j+bm98IElsQLxkvWIALcBW4BEH66q2sZmF00wmk4IAdWJn51eeeebbr7/69rvvnc5vFsJwhNEoWefScBv1BtAUBIlMQRNd94bdg05Ar6eKGCmoPFE/8pckHCfrxaBBgDTyBJ+nGSR4xEGGPE9FcJ9qWXXN1FRD00SBj6WTuw7svfvEvQeP3in6hM3NjexGFjFZxOdPJOJKQBYC3Lb+4WqlAfdCXgzPUjTj9PZ33HPvXclEGsGfIkswbFSIHkNBJYmsMULmiC3TJa/OJY/JkokYquVQDHirTxHhFHmPFqA1MEeRoeOx+D33HOzMDCA8vXbtSiqZSMUT3/3+i26LXV/PlkulYqmAtq2urK2urG9urW9ubOQ3swsLcwsL8xub66sba8VyoaRq+UK5SO5IchSHa1mtmmY4LRZ4alE2I4AJ23zT9ZHAnUPsS0lqNKYE/JxPYX0BUEc+HAFqB+iKxsKLKpLCMCOJjqjPr8ORKrQt8BZZh4vmyM0rRKRA0XpJM5q+lgjYYjjKSAvUiE8Z8kldirBSyMaDYZxqqA3LNeumVjeNJs8oTHPLMgPJKMPRdcOqmG4LxDwksi70ivhfNBiET/EpYEWIzySeC0ciPp9/fX19ZnZW18xKuWpZDhhLPNUztH2306Kymxst25B5NhyUDD4Q5p3RO0/UhUiANngx4E/vufbemdlLt27NuUvriODrmYw9mhALK7N5WxOk9IcevvcnHj8alNx4V/fRB04c3Ls74xfKpcb89NSZd06deffMpQuXtjZyz37r2Ylr1xFJ5yrleqv16c98XpF833vhh1/+6t9fuXFl8tqVufX5kq1FlcjI0M7M7n07773/gXseu/cnPnXiQx++5/h9J47dncmkw8nA5ubC1vQtf1Z98InHxHTErBUTyxvHam7XrYXUSnaXRX8mlNzOUBdnrv2fi++9wRqvGPm63/8zX/rjKCdFrZbm4/KuTgV9o0Ls+vx8rlxAGKgbDsBGlGToVToOks9D2BiTVFdnwB+SJblumQbUgGdHdLuZK7CxkJhIwEpbWqOVz3MCo0u+MwzdvvEN8Y3bNAE4hLe2YM4cD82WZVGUYHlwyuCQlmN5zpn4WASpcHTkxPfdOzaQsIH92Gh/Eyv14ldstBO2Ed4ScwUZ91aoQC5i9Mir1izWdSRab7mqxHA8XdUKRkvPbOQPLDWUxdyTOw5kWGWD05mIFGqCWhE4kgQEtY4i+zVNffHFV67fuHXfRz+sQX9dZuPmTHZ5tbu7t5AHtaP2HNp5/PgDX//+D7/58qsmx/p8QeCF0bQA+2gqGgbgQAvhReBHPAjAT9LddstJ97yEnO0Ngh2kaxACiQQgNGg8LyBMNawWs2Pv0U8dvfuu1U2Zoy1yUye5qxP+ER4FpeFE77lYTz4oHBLwEIq4PEgFGMTxjs8vZjp0v0z/zd9+hTTqfQzDNopAc7HHa8E/J1KEVzrSByjY3kN+khj49h7vyvHtc8mhD2J5AqwkAxEH7a0q5JCnsrAHxolDHyTUjlPaZyGswDfKwU/k9OonqX3UIdPIiJxoNCIY9NfrKjASKgKnZTSpREgk0+B0KBkLTV9523ItY2NDa8zv3HMHX9dtKbJM+b/znS/ff9/xxRWyciTKXF1dDYfDjz78SCIWu3ThIsOWOtOB7Xs+1zey56+/+O/ePvn8Y48/MJLq+Ms/f+bwkbupQIFprRy7O9iyUhdfrfTT3Eq+JA10CH09mWDy1De+euj47v4jByrlVmL3Hk2/0DKXLSpqqKWJ19z+camjN/mpp//yZ3/+4VOnX/az+37qMz9p26XCstuR5AOp6OiOQ1pV/+u/+93/8t/+/gff+Jq2WSqq2aHx/S2BXCMNMMLy4lKqJ2XVypuzixrNHzxyuKJqlusE5QCiSYJvNHkmpy00fH+QIDfoBZESUcfbR9syhyphN2LaSrG0fftYd3e3LPtyudxXv/ZsX3cfYt9Crlgo5AxDP3rsyCc+/mGabZWKeZFnRARNZJYEIQvGVEQkBb1tj1E7tbfd5vtTUqi6RSY/PAXBILd1lNh0u4UYceiJ0F51mWUBeKZN3oxGnkD3bkyDOm0trb371tvPPffDtfUlu2X89L/5bG9HxjAQKmjlak23Tc107RZgRrYcOhoK+/2KJIrBYABVgLD7/X6yGDODDN5lJ5bGUbIovCCqDqpggb2ySLyADa1qwXWJPCJEVrQpARRG14y333p94uqFyZvXzrx3HuRQwqnANgT3smwaLgd8Y1uOaaHV7Ste6D1KI6/4slsRJaJylOZYSUUi78BlGaBfCDE83eIkNIgVeclttjTLpiBQh7FdSzURyZouTam6ARHxrECTO+Qx2k1TRQCK4IpVQLDqDYHyr1qNusI5FG2WGnZDQ2sovzRGmUOUPMAwSY6LYKhp8Zarnm/WpyxFMw0p7Nf0UjgkDPZ1gir4EGsI0VeuXO4MRQY5pea0ZuoAaafJWb4WYlYDQwN2Dx4Ggguxk1u+3daePXtu3Lg1tzCPEAoDicENhSIsF9h1YF++Wr127drubdsWJq9xjMFzLghE19B4ZNtjLOuvz5xO9Q9qkv+17/z1fQfu93X7v/vM19ya7lDGiSNDyVBoKlse6k/LdOvFH53xh9nhnYe6ekcuvHOusrGZGe+CJ/nlX/2VHTt2LIOe6nqarIbRXCKrci698vKrIVrYt/+uVy9cKRpapCOmxKMIzcnTBX4fp7lmQ1/PbzllbbJwU64YZjZrU05LpCI2dW9T+dVtxyPDQ5c445Rb+uqPnh2XlZiuh3y+WstWJCfCZ6rdw6eccnZ5ISDJUijR2zWy98ho5pnX7prNVu7dfrU7xcqJbll57dzLt+p1WQk2QGPtZtDvcy29Ox2jXXu9Zlm6hliQtSjOpotaRXPVVMD/2ZYS2shxA+mOQ0cBo/bmYvHUyWRA2gzG/mc4sJZdcy2bcxjHbjA0AjtHkMlr6pGg4e171ohx0bRl6rBr/ISnhaCgirAnHELCTowjZIX9ZEESL8H0cAjf2I8NlEDcBcfZuvfqe2KgxDPjKHlC1rbuGhz6k8//0sUbFxev38giYjD0OYXpCnf85dD+bTt2//bUmxevX73DCsw66lXaEKRgG6scy4bJNHSNch2jXisXCxPvPa80pY5IV6mmJgYHX/rHv19ZnOrrzxRp6c3X3/rBa6+XWFYIBEQXjIQ2mgaIBVqCotASfBNfcdt1kLgcLcd3O5EWezPDaH47j4evJJFsZCnWoGvVKQZ269Mc8XfSg58W7ToAE7bpOiApZOk7cnWbPC9LQljPt4F2Q4DIAwGhdiQIFjzS5iS5s6uiG+xHP/YJ7CVSex9oUfcHqS3idhPbP2836P0W46z2NkJYcgGcXDH+546R/d4I4Te+vAk5gsdoExrYPtQuwSuZNPn9dpImYQjbJyLhULtMbOO7/ZNsk2vy8OWESfgURTc08jwJQdhGhYl1Boylqyf52Bjf0leuvDZ68ERQ9E9ePpsM9gS41vTylUbL+ujHHlnNby0v5MLhkCiJmUznAw/cv7KyPH3rlqk3RsdHH3noyWCs90/+8g8vnnkbypDqDHzko4dvTOfopt+OKL0Hl3ceK5eWHMHoTThurmKLoRhIul3PBqOhg0ceQjyx98G95Vrt1tUNn9RIJQZ/9wvfhFN4/BPJ53/8Wn7F9+u/dWRoxHzg4fQv/9uv8HTq4z958Nz5a/F0ZyTayTHNU6fffvihxy6derdUKIiJTDwVzS9PlUrlcDjotJqJWMKu5FfW84FwLBqLm6AtEErTbTpk5GBOkKkntn+VID0HSoOhIIvb/0t5EhoMvcfoEGO37EqlyovyxUuX6SZ53Fsky6cFkoiWIskL569M3Jzde2gvCDOZ1UXAAlVD3Am4oFA+edLOm+8khu5NUpBZDjJQntp4Okfup4PaeLMvGGwXSka4kqdC0AHAEmgYkJUEtYRpMhzM3jQpx6mWSgi8Q4nY6J7tH/nkR+Ox6Gc+8YndI6NlNVdXa/V6A4GpIIrNFg0WB/BKJMPtxXhRJs8L6CkKhCdCf9F5hKlk7sXTdu8SFmfhdPJkIbnKgm/JW7AXIuLIGyFbMBUyeSaKQJeevr7u/v7OTGcsnurt6x8dGdkxPj401D8w2D8yNDTQ1zs6OjI0MtRN5o67+wf7hocHRocGezLRaCTkS4WPHTkYrjW6woFEJplMxMVQkOYkl+JNiq87zSy5F81U6xpttzTNhLJTTYp3WnGKSet2l+kCAwaAEoaLcI0TOF43Q04rHQhu2Kpq2zWjua4a9ZbTEww+7I9/nI/ta/qlFlWl3GXHPFUrveGq7znGrapm2rrq6noT8aZdrZaDsmyrem51K19DPGsMhBNJh9qqVVcQfdJClOU1B/hKFvMKh0LgW8ViEXwFzkWtG9u37wiHI9nsFmLtTKYbygAJh6K9/YMDr778Ixmkidw+QwaeR8zLpfqPPtUR869dfyM6NNi98/DixLTIyXvuu+fK6dPqyoLI27rLLmYdyjIeONzJNwtTS/mjD36st288IdKdQfb4iRM7jzxw7+H9hw4cigSjV65ey21tbW5tFvNbp957570XXwgGQhjhkYN7VuqVmukY5CF1mcmVm8vZ4s3rmzcvuZcvNi9eiJa2Mssrd7SaJ/zhh3r6kvnyJ/yZ391+7PP3PUp1B6ni5vL8bAo2GYsBUcJdXXWal6IZdXT4EsOcmVt2S2qQ4616ozvTc8f99zOlQv7+QWF7f/nFy/ZIpy7Q+0d3XK9m5xeXoEU+xQ/ORdTeI4uGZZVsO1cqwChAIV2WsunWViVvtexd0Y4EzNm1fJ0ZC1FGq1XJrofMluNTrkdC5UbNtmyWJpeGJNnPSjxOh3JCaeEA2kYEM4PFuZZF+DQJQzlfwI8oIhKJxONxKLztvQcQ3zAHgCiaBzPBd9s/41AbXNs5ift2AeuWYZLXgyIn8TSuEy+5/zY2HNhaHdsqHHfkhBBo3rEnIKVf0xe+Mz99aSv/0/c+HS07727MrQZE3pXRIHgHMNpqrQYm12QZ2R8E7egSqB0jw/li9sz5k6d//IPi4iJI/Ndefu4vvvH9iYXFBkUHyaP/LkeWiNJgyR7keRb8fkKbkdBY+DPvQzwb9re/cai97W0QSMaG4yIa9qadwXwQ+zUpRtM+ZwWSPtMSBASGxCE55AV6kCBqAk6SlV6JCyGFeT7WuxEZ4vXqpHmuFfArnWlbEtgnn3qa1OElOBFIjcjRgzF8tzc+aBMSKfP9KLO9H9/YJtGxl8gpH3xIdSQhDzrtknlvMmxt5CYu1kvYRhntASZoiZJRtjdl2E7oVru0D1K7agLM8NXYbjYFRPSmgbFHadAKo8n7gjE9d2Py8tuJaMfS9fOb85cQDXX0767mLppOfa0wc+DYXU4zHvbxYpBfvLnCUK0Pf+Tp4eHhU6dOF4vlQDh8/0MP3nX07psT1zZyW7ML1ytbZb+SGNnWnd9c3ZPumDl3cffQkWN7B6lW8IW/v5FKdW1WN7YalJyM+Wm2XsiO7N519t3zjz/wyJpeuXJ6icsHaWHz0snrzz+z/FOfP7F3F724rn/yk3ds2xZ87msbo+PCgfta771bLDfM/pGd6yurgqjUq5sz0/PhoFjPbq6vLz30sc8qMm3nl9FHGxSM42duTmVnbz3+8U81VB0jbjddHrABCyExF3m5ozdo/7fokEBMcJCMxu2pEkJjMfRgON5wYF8LYY1luZph3JqcfO77LwaCIbIarU8BgvGy1NU3cPnqddtSt41vR5gHrWY5eACyopjlPWeHbdAzWDr5kPsfoGbkkj0UwbsBilAB7+4nyrt4jIiCXEACsCGgJKd75/Ai4eOwamiL4N3GBVWGcbZ8IiIVo1xWC0WfJI4MD1ECE+xMZTo6OzO9fjkAcq2ShTAhBhBziWIstMnv88MBoZsIsLzZstsTYqiN/PXMhATWbousQox4EbKAbHjOtl0SGois7eku9BHazLM0iE4iHg8HQ/BWAFVEm3BdqWRMkoVEApwnHPDJqAVFIboNBhS+SZmlanl1TUwohULZoZh+xrf4D99PGxRC3csz09O5rXqhpuereq7qFGsB1dwrhrab7HB5daDphqoVuVJprW4MutS4y41ojp8VQey2daX7o6EdTekuIRlTohu0ez6v5hGyNM2OlnOXHNjlAwrXr6mr12j6rZb6Xqs16fAbSngRMNmiOmkxkGYynUk4HD84SItRpIAoRVbWihXLAh50R2NRw87ptSzHCojEDd1hyKRiwBcED6tWa4FAGCZjGBb6CxtsqHVoSyAcMk0yO6XqWlOQQX/zuS2/xFfzOfi9UKKrJUVV2p8c3p6bvnHj6q3ue37inSsLAbdy37FdY72dMxNn9h/de/DI0X3j2/bt6u0f7rtxbX1htbVj2wG2ZbhujQ8qUHpg6q3r50+/89bJt9/60XM/unnjxpVLlyevXb95+XK9VOyUg4xAT9y81XvwyIF4z9HZwk9x4Y+oyv318uOp6GOKb89y4YQ/efCJBx74z/+hO9Xnu7X+6KFjdw+MPzCw89DIWDAZMeQm7xcDnLLFc0scQ/X33Cisr2iNLZ5fbDo35siqjX7JoAWTNx2R5gd3jnI+h0igROf7OqX+3katJAahcAGrQt9an4U9Bvx+RZbg/uDzeGgVL/K60RMIRznepdwq6+ZrpdFMR7c/yGjumD9gZLPx4cG6wyQ6U5sbq1y2xAWD1+LRXLmkIqwEKaSbKAQOAS4OVgbsgwWBSiKR6WXot2URhkuTpd/I6m+ezwclal98BeKCjqNh7W9iEd73Bwl20Hba3hvWlVAQjB4qnwiGw5IEDefjotuxWqSt+mZ+/YJTet0qvmmU/QZ/prxu0HRHOLpMNS7RpYWtrF1uCI6jOWqtUnbJGqhupVIGFQdJh0W+fvbC4uZmPBKkKpX6Vm5ha+tLL79yqVBmWUkMBUjsaFs83Beh2whAyCMsaGrbg6Ej2EYjvcbfnmfFIWTHNnYitfMgASbb0Tx5xtDDEds2ZYazJMEyrbuV8M8kepuc7niPd5ITALEtF7DXYukmKRM7SVXYJJQctXsuCyEL8qCdvKD4AkHabrKPPf5kW3xI7Q3UCitDEdhoUxh8tzEV38jQ/tmWO1K7J6gMf9EvREUkWsVu1E4aQI62e0hcq5cZ3xjdtoPzoJ08LNSeSfOcHUmkfK8AIk2GvF8Pe9qpnYEUCDBAyWTZTJvnmGq1SrIy0FoB1NVYuNyR4MqV3Pq1q2dOn2LDcbNS1nzW9kHBpuRIxt9UqFRsOCL6ZF/m4qmTdx+7C/7i+sQEI8i79u47ds9x222dP/dK03QqFfSQnpu6vG9/v2Zqbz+/wofkQIK9//hHdvUeuHRDnHgtd8/9+51Qmvb7lJ745tJqSAhX9Mq2VHBrZvkbr52dunLj6FCHkhJuvLv6hV/4pbHDyunnLo7tf5IJ+TcLS7t37fzu1y/81m8/9tu/9vzJN26k49EdO7dnszmJM4b6x86efmNrfikYEg6c+Oj0zKXC5MVMz2CuXtvMFVfnlh8/dudCrgyjCkUi4CJOE6wWQmkCHiELxzY9OZEhaX/jGD7kGRVvKIhSEMJLfiA/4AcbxEYdV1H8ZABp+uFHH2co+ey5c1evXsoVsqzAKPC74Qi8w7sn33j80YdBmsmdOOTdO2aTvC4K8Wi7POg9oUD40R4v28KAI8B1iDqSaxzkoixGjcSpaDZ5mzRRYISI2Eku6FtNnyi3HKAaA8y1HZeTJLvZFM0muUTMM7TMqaZaKhUJpJNX70iSEGI5KZWMw9sgsAO35Ah78y43E16IQEFGN8njwOQBb/If6ocvQkM9dUZzWbBst0Wz4DmKbljIAUaH0KDFSRRib0+5XcdS6/VQ0AfANpt2Z2cP+g0ntbi8mM+tl8rFUrmAoMG0TTB2WMvC3PzZt07mlpZ9NDN/dTK06W7LjHaPb6+E2ZcL8wtaY098bLvT2KuEdwjKjkj4wFD3kb70/rAir81ra+uappdF8b5f+MXxn/p0z9NPJB44odx1pGlvMSsbGc2w1eJ6cWu+WDiV33xXLYHAsmYrzMiJQJjzcSpbs4VKNMUevt96dG9Xf4Bb2VwRJC7JcV0xJTIQTotRnuKjSsjPCMl4VPYrtkAbLDAgwPoUQWIiTbdqm5twJE26ydOIRWVJgZMKBEJH77obUl1dXAGo+gLi6upKPp/DOJumsbK62lAbCHDLFqJePpNMZ1eWQyER/NXhQqoVLKxoC3OzczcnDYYr2rX+tBiw84cO9Bez053hQMOob5U2woJYrjRuzs5Y9Wqmfxha4A/KI9t2N1Q2GEzfedfB7eO9yf7Ojv7uT/zUZ37lP/3HX/mPv3ry5Ml8MTc0OGgqAUponX3t9OEHnooVGtZ3vi5ay1dnz8+bkGapXi6uU8ZkrrBoOeup5LsL6+HZW4d37qEl6apeOdcoPzc59fzq6jMby38xd+HFXPbtxZXzk1Plek13zYaq1cv1FlVlJYbRqVrD0mIBuMvK5OzVKxeC0d54IDQ3PZXn7HQzoGmtSDjmqOatrXkEpYokBcg7askLySu1Krn1qaWng4GHDh6plcqywA2xvicDfSes4BW1uM2nUJubZsDPhOKp7i5VqzLza2xQuZFCh2qIuyQO5QAkeAICFpn19aZqCH7A7pCwh4ZFg/vYNgFY78X1hDF6l0XgirGtqiocMvGo3mLm2MBP7Ic9wGKxHYvFMpkMeGQykQhFwmAJPu99AIFAAN9/PrT98Y899fbm7OLChkpLITY0Z9fyQWcX05k189sZvqvFrDbKMPGudFRWmpQgJuJRmJAiirKPLNvpEyVE0IbhXrw5/cNX35raKLx4deLV6amaw4SEICcwDdcAkxBbLbTShB4iGDCcFtyHxwY8V3N7CtbDCIIj2PAScT74g2/IBBCGQzB/9A6kGj/JUfIqa4ZvMg0S61tPyPFDrGCzCGrhlrznMogJk9tH4J6MpgNncTsM9CCP3GJNUSxxfQ5agmCfvI/M5zeaLoli22OAISESl2RREOGOgMxokfekFFnKB94RBWEnwXCvTQSSvTtEQIdAohybeEaQ1rbDsl2yXiY66sDUbLJ0MrASZ6EuZIAU3CZZdh/2CjVQFAnygY/meVRKXDJQHaXBp5Ei4HYt2+f3aZpGBItukDWXPbGCg1uqItIsFzLUho+pN9ygP9ZNly50xOXi3HRufaWzJ12sq0w4fX7iVm9POj85U22Ug0pocPzRG3NrjbWrlfXc9kMPDO8+fPqtHzBA3UDsyIkPHzzwUEPP//C55xOUlu5Or09dYX3JzcrK4b19s9PZVNB1KtW+jmSQqUfTqXDQt+eu0f7hnUxdAEblFjbNeoljIulEplFtTG1W+H7hQMgcjHSvrplsRJq/fI2XGmqqcP751UOPfFpo1nzGxsaFwPMvX3vzVJ2mIxG2ONYzwtJVl2rsOfrA4sbaqbe/d+yOE5Q/UtjaauRAZ5lWMPTOy688dOe+GiVu1lnFx/sDsGQDJJNgAJl5ZaFFFBl6aFULA9S0ERcS5kJuAaRIGAvtIBrkqSLQBZoGWwKts0w4RO/RFoYrlSp79u1/5LEnn/7wY3KgdeXa6Ykbl5dXViplXRRCG9mtVGfHtu3DpcpWq2kSLkceUIaxQNER6cF7EG5ERpyoDWrC+JPrnqjNu45OHkKFfrkthIzANDIXRtEORdDShjmwIutSNk3uYGjiQ+i6azN0y6EdnMfDU+AYQXQyeQsQharptrGwsqwEQw3dBOkOBkOyyDO8AtWC2kE50U+Yo8Ay5DlgolEkwY4gNkCtZ1NkSUK0FLCOABR1gqV6N2NxoLzQSyJBlmgq9NQyYHtUMhpIJeLDw8PJZFoSAwwr6qq+tbW1MX2tVsy5lr4wPz8zOZVIJLt7+nglwAGoODcdkZqlXKOQh/Y//djD+44foMt5V7dulrcmCtmNrdLl7MatQqGR1dVmrSec9rlMvpwzs5vlt94tvvb24ltvWNObFsXPO61386U3qpXNrqQRiwIBm81GSGajHaka11Qb6/eNhfcN+jL9QR+dLmyVq9WG1jBnFioW72flkFYz1mpWtqYvF+tbmrW0Vdos1rSG1ZvpMbV6XTd3JLo1TV0gKxiZCivLzZYg+EL+ABwPAt+AX+YY+/ix/R95+oH+vsjc9Lyhgbsxfp8cjvorlUYwENPEQKlUigWCrmaEpGgs3LW6Uamppi/IPvbAwZ40u6uf+8WnDjx5cKilVa9fuPru6dMnT519952LUzcXLl+/uby2MTgw0jkwUq805lY2VVuy2JDgTxgua1F+l40mkz0Bhjv/3mupniQr+J75p28TZfC1FD5w6I4HJdXc9xNPLp06feviO++x/A1eMjP9ZUGqC9z2XTu6w+GeitZ/Y3FPVWXDkdPr65999dt/N3f1x7NXzxSWlmq5tfXNUq1erJQeevTBxtbW0d0Hor7w9Nyk5OM4R6LtFiVTvI+Js0yCExyOZkPhrqFe0WXIk2auG2EpXmuwslAz9UJpa72Sj3anLMNSK7W6CuKkU7ASSZhbnNc6gimVSW8aGafVtbBqVhbedflEQOS1iiz4YzsOtrItwS9XV+YSWqEwnDlnGXSxytG2Sjf9HGsLTYFq3/BLYqw2rrQTWcMNZsKQmzOgy4FQUPYpnCTaKlnKu1qpYCeM1DMFmgd35WEdEllGVTeSifTQ4HAoHEXw0qzaeQNtbjTrNaOkrmrGenbp36y7d8jKWcTXt6YrlG76JY5MKBprlsvRXIOl1uYWnI0SwTO2FQZ/YWWJ5RSOD/n8osD7BCERjfgkYI1rkqVseEBhtliuG7rAi34Z/p0inojYHHk9MHnOHr4EYSUHZ4EQEl0m7yYBb0ZPARAE+CAAmDFxOO0+kWsTMOiW9+ouIhFy0wkTC4ckgYMEYN2AZgfAxVAhnfvVWHc8Yus01/TWv6OAbuQOZlIgKYIidJwH7DOsy9IGEImlgZWM5foo3ybtyFaLI6/wqkqlMvvhD38UTgduD8mr9/aoYHhAXtobSGgivvHTbtpAVxL9wCHCs+GLPG6B8wjr8Zw1YQrAaAwYYpr2TDFOx06vpyQHvkWJPDhBcsJLeTuxjVNQCSrCBlI7JxL2GKZJeABZ98vbAYdIPgCKhEpbKq2FglQo5MbiAXhQoER+651jx4//6IfPj4+PbJXLF89PamVLs6wdw2klwrD+6LvvnlueuWlWHcNgl9Yml9Zm1PWF0R33777nwbHuYG1z5sLFU2ffeW84k9m1f+d6oeiygd7+dHZxlSozMV4Pi35OomkfD8nDVFbn585futAUhBff+n5E5kPBwNB42BXW5zfqdz54X9/ISmeg88zC3HjHXaur9bq1MTaQ6tp15ML5lW9/8bv/9pN3Wq3NX/qt525sUI9+bM/0lVvjQ2M3Jy/vO7hdCYp1Q0gk4zcvvPXJj3++FUjRRj23voqIdVefr7Ce7d1xd2H1VrInUy2WQuFQk2rajk0W0CEzJxAUwQyCFGRBK5ZcqyPRGMRL9MUbVvAeYoqe2AkQAiFxgjcA5G4diBj019CN4ZERnHfg4OF7jt47PLQNKHT58oXr189funKlK5PaNjZsmeTtZrYFQKVVjbziipRBuBQJkUkFZDQJ0/IuFGMnQTvYBvAJ2ciCu9Ah79POS8bey4ycUDfyITpOJsW8mRj0A+pHAmLAIL4BtyDoMEFYtw9RNqg6y4KbMzQP2iH5AqEQ4vwIaDtKR6tQtSSSaTRCGCGK9t1ZXt/hhgjHJLLzZgRwAqgAuYfAxr62WkJhidK3o16IxoEX1cEHU+nYtu2DPT1dPl9IFgK2HCxXrcXZVcFitvcODGUyjGu3bD3SkrsD8eZWla3ovNYKyZH3Tl989tnnJhez583GPBDOpq7R1Sk1N6gEtgWinbGOZCwW8Usp01Kuz7I3Fmq6dqtVn21al1u1t+ubRQnWIcguF/CHGq7FO3Q01YlBLq1nV3PG2aWKL5rY150orC6tLa1pqh7tGKR9YYuWaF6Encvk7lNyURydQmQyPDSEGIss9q6rDs22TDPO0BVNrYDsk2lkwIizujofCvt27RzfNja6b8/erkzX4gK4zWS1rpeqqqD4GZ7btXf/wODI5QuXDwi+BE8vL01LYV5KKPPZpbrd6OnLnH37+c98/Km1xQWRFy9cuP7CK2++e/bi1Ru3aMbf0zNy8NDRQ4eOPfHER++975HunuFEojvR0bl736HO7t5isRAIkJcQLszPNhrVtY3c9atTM1Orfjms11VTrT/1xFNmo5lbmaV5uhmPdg2MPf/DH35vY2kxGJqx9Fv1xdN6/qRWPV1qnMzX3nOb39cK3yguPzN//Y3iWqa3945o5yfiAw+mBh587BFfR7x7tRRMRG2FHerpWbg1Nb08rxMvBNZHS7Lga1IDbKBVbNz70EO+zo66phuORRvu1YkbmqH3RJOU7UDOYMDZrdVcudzd3R3yBaBmLQAbByWn9IbZoUTm1xYbfPNMfm5W3dgZi3ep7rTo2oJ9YHSXRAMS/eQOUT9rFxt6cWu6vzfrBvktonWsJXFSlLu9gNG/dLb4kATWDKNDuEKCG8c2DaNcqZSLJd3DeFBuaHv7FJwL/YZTR8sVWRkd2474tVarVaq1YqkE3DAoR2Ah1BYiIF2g41TzcSHUMqtg99VGtW7UXacVJODEbNG0BkDyyy1VjwWDXMjP+33kVj+EyAjyCExAZ0HIyfspUTHwslpTYW+AElHyprnJg6ckNm0zgHZfkNBNYqtoqocv/yqhC6Qv8BDoCFxPex+GCjIhdXruBVJCLawELZdktMWyyQMpaKzdZPb7Qp8JJ1u0aXkvBSCOzHaAesRF3rZ94p5IcGC5pNEeFqF0sioWrQbhg5ChoqPzUiTOfuhDH0a17dNQ1AcezrtwZpNT0UayaAAUCqNDntUjHYY4kI2MJuk/vjFC2EBqAzMYPzaQB9juuSqSSITkJbJNXtmIE4mYURI8HT7YAyDA6chDCvEahm0oB2SBPQiIycy1QG6NQw6WrK8NRlWTGcXWmXQolnTr5174+qmzL3ckfWpTnJ1aqVeKYlBwdLsvlfGlA4koKyqtrt7xc2evHj285+d/8T+/d+b6YAeZUF+ZvfXgYx8vm9z81HVt41pXjJGU2FBfZObGOfL+zULuyL5t//iNZ8q1xs57++mWgqBdFLiujp5qQ33ulRcO7tg1c/XW9ZWt3SOdAb+0ls2newaHj47RwUJhYt4s+oKjR4tLq9/78dfufOzw2sJsONTVNzYwf/bC4f3jr70zq0rDP/t7d73z2qv5NavcqO0c60x1RBpaLVewBUmpZJfDwczIvqPLUzemb1zbc/eR6+ffiAVT4/uPa7U1XyRYLlUlSbRMsz1k0C9v2UQEY+QbHwKrwCoiWKJe71MpJPwk0/74iy8MMb7JGpxuixU4qAMv8tlstrMjHY0lTM0MyKHe7v7Bgd47Du3q6Y42KXZ8fAxmUigUYYUoihdEv99PuBIImffYmadcRLOw7eE4aUlbVYDfBFvJfnKhwiNr3k/vdCgycuHc9oec1ULIABQn61eAUoJOeTEnOUrwEBrTokGyEblCc0KhIHQXaM7QArFkhhEEMRgMRqPRQCCAn7qpuwh/oY3kwSSiaagB6grrRltQAhEF2g/zgdkQFWXRZORCN2Gh5C8OeZAPy2B5GLyrG6rt2ol4cnRkeM/eQ+F07+DgWMgfQU9X19Y2N7O6bYHvlER61ahONYqXy1vnS5tXKrmpaqnCs6arFMD/bbOoFXYK/J/Ht/80HYiHmxGG8pdVxA3XDfUtVr8RU8rJmCkoWixQsm0xGIpA91t0vlhs1BtNw4oExYZTU1XyGgDOF646VkdSGokKjpha2izTUrLR8pUMjvNHEJ/BqCli7EQC8DuIxRPJ5MbmpqrrrmPrGCPKHQ9F4ZNXHcPPSz4EF3Kzuyu1Y/swgoDs+uabr71x5cIlALMk2TdvTZfJmvgJyPHK5Su93T1I2tzV3ft3jOweueeRe556+vFPfezp/WOjj95z95svffvXf/WX33vn9I1b85pJy4F4//DY0ftOPPjAk+M79nZ29cQS6XAkqfjDiXQ6EIrQotik2WKhAP8U9JN39yIMQrwVUIJsIFo2Wj/3059ntMr81FXNsA/deU9DMvMr8/fueqDp457/x7/q0vkek9/RFRsWBzKhhGw1W9WqapbzzZLDGs1GeV9vz69/5EP7a3q6mI1aRlORXqjnzqznXH0jalF3RLvW1tbfm7+lsy3IQbEoUyQ368rwRBQdSCdKDNVokrU4BIFxTXtxddVutsJygKzRYlmyLJdzW7lyIRhBZMvUgVuaCkoL6qfbtGnooaCvJxGPVo3tvqhYawC2VaNh8fzu/j22IAsso9VKPlGJM2FqccaMh7ZC4eJq3hBVqLXpOgrfIFNIXmprr/dFLAfAAuuCqhOVhj9FzGdZ2IANQr9JfnIHGnnuE9yS+HOYhCD29fdj//rGhmWTGVMYBdgV8she4NjieUdkt1HUI6xSNouq7uTVsgt6R/F+mhVa1CbVrAV9QKCmbWmOJYcDAMkWbIfjTMs27fYUp2vYNhAOGyC+mmkiO5qNNsCc8I1E+kDmS0kim7e7RgATYQD6QnrhwRDpnZfIKSQRKGwXgITTYYbIj00cwoYXkziGZXEI1mREzxL8yE/7E3f6fQ0ylUduE4FPhLLBM6AY0hovGQIBVBQogB/AcAiWEa/qCFTdbjk6U9w+4PvII8Wawz7l3e70QQva/SDbxCc2ifPwDA/fpEFkD34QaEQe+BdvLPHNocGmaWAMcCrxVhRaZYuIEjy/h8yeOG5DLM/zbRdMSn5fWO2fxGP9i4Q9qBffqBC50AK4V/wkvAdxuWlaMi+xPs5pVZmanOZe+/qXuVptuVLf2iiP792///DBt0++IYu8XxBkWbx646YUdoYzsexGa3z/iURnYHzP/q1CY33+4vZt+64vTKXCwvT0Ss72VVcuKI0ZLpwJB+yJi9e6B/omTr4rNOWBXceffOKn9xx9qLM3vrm2ODQ8oIjB53/80uEjhwtzSwFKSI1FA1Isu2n0DSSjnYlztybGRjLOMrM8tTm8867//Y9fVXyd09npn/j0Pa989fVyRZpdXpmYnX3ic+nXX5u9dmZaLdJNq7NiOj/5sbt37hzZWFtd3TAi8Xhpc25tMb/t4N0XLrzBGogSq6dvzt9zx9Ezb7xC+eKIHU3TDIfDkDW01TJMEBHIE5r3gYQxdpCk7U36Q9BQm/YhMoy3/7TjM5IRG1A+CBw0izy7Zlu3bt1wbKu/d4CEiiIfDQdd1+jOdA6OjXR1dCBYNA27VldtyymXy42GynssFQONqj0oJRgP9w1zaNeI2lETmkDGm8wCk20PYUnbgMJkg1yC9SZnyAkeSrcneZDIJVsCqx4Ng9K0SD6yn0AgCbK8FwAjIPNgm2J5BHmQCvaRCyKA2BDBWvIEJ3QY7sa2TZQjEnZNyGKbFqI8EqrcbnG70Q7oGCok+H5bc6HwaI5GGg1DbQlNeGuT3AWtIOjpTg0O9vMBUUxE6XBwuVi6PDk/ubBeKBXXtvJg7HVguSJZzSbkSkyctZky2BLv8HyAUZpS6MfFzZdt7T2t/Jqjvia3LoeFRixKyUrJaGSdSrWgBimxNxBHFOAKDO0T46FgZyBkck44KAEjwcT1cnZ3t7yjP/njNy/96EploUxvGZLORVwpJCgBARTeUOEuMFiapmGwgIjxeBzRDVg29KGuGdDkPcG4WqnMWrVkJC6wGCkLjcxn1+CjOtMpRRL37Nm9Y8e4X8AoMZPTy6quVarlgb5u11IfPHHvvmM7+ViIU+TN1c3zb7/z/LeePf/u6R99/3vvvXsSgxdNpCPJzPC2HQNDI30DQ35fqNqobGyth6Jhxa809HqxlCtVCmQVI1ZA4IHIgryTolKCpxZkRQmE9Erxysrs5//Dzyd84t/9j/9eLuctgb0yNX3yOy/c9fjxxx753A//4ovclUvHhu/c3T/Yqq+dEZRWPLRr945uSelzqR7NihdrY4K8rWfw1CvvXlpavmm0rqvaRG6znF3vKJZ5o/nEncenFxZfWrzphkUohFXXmyJn03aIl0P+oNARp5NR8CzEtappiQzV2ZEZGBm58+g9qXi6upUHLLmuubm5lqtXlHDA7/NxtFDTdNCb/p5e3TANS6+Xi4fGxu5N9K/OLV7yWa8Wli7zDV0UD0RH6nD3LYSNutl0+f7OVmXa1TevxgWXDdbMWu/4dn1L99gn0ci26hKdfT81yRJthEXBWZMgz8tDzNMLE4Gj+GrnJ3oO10HRA/39CHARueKAZVnwHjjFMlXLQD9seGSL4yyquatq7jPsuuzoJTNnN0SOEVl8UbJLbbKtZbYlNilRkEpqDRUCCkvVKpAVmKoZpmYYDU1rIJKG/7IdbyVt7+4jYsWeL/CSd5Go7Z1Iw0mD30/waMRzeam9h7TeQ6t2fkI32sTBS5JEHp9TFLIqB9wRTvX8UFNkBVcBjIgphvtlxi/IAP4WcFSAY2rjq/cALsokjgZ/OC/sBkKxDHlwlkzCM8jHOLSkMUYq0f8Ln8pemY3PldinPvRhz9Pd5gsoo/2XODqP0eNQOwNpCGEKZBjQU/xu54UdYj88GowTINruCRqBn9gggYnn3NEqSKFdkSAghCW3aGInjuIsbCA/yfB+iIzU3sAhogrkHcKOAPosihhv09TQL8syHFYXaL+Pkhy7EekMFaDCUwsP3ntieqm0vjad6PfXDG1zbjMajpdUKyR1VLWFoc6Y5iYrdIdp5uqFlRP3P3pm4kpdh5fhJy+fPXL8fl0Oy5xZWpxiBbpe43JFbu99JxbnrgA8+KBS21oYzgzP37icioV0mbp++cb63HpnZ6dZqTb9AihonTL6+8Y5roCARK+z/eGBxblJ1ups8nbTR63l1/7DL33izKvTP3hmbve+wbnizAOfC+66M7pnaPtf/f7Jgd59iB3jkeBDDx64dWui5bh1oJUivPniszu37e0a3fX2ye/5TH2jSt954hGmvLG2Wdx//0fLZJXyHAEDsuIoVIeHWCF4CBAk7baeepJsbxCkIjhK4JT89L5xkOjP7fFtH8KHwB5GCkM5Nzd7/sLpaikH7VJkmaPF5aWNUq2gNlQAHDL4fAEDJLTZ0nWtUMjDX7dvniKY7D39TOomFyCwm7BONA+qjzrJVX1QKWjU7SCWNB4aApWC03g//Ca8jVgTmdDlkB1Ftfk48qPZ0CIkx1FhQwBo8vqgFiF5qBroZRga+KZA7g8kcS9cCi+wgsB1pDMxLwUUpe1K0DhPXVH8B9bQTtjlTW6j2TRH5odIAqwSQcFy0Tpyvz8sj0gP6mxYjuVqaiCg9PT2jo5vS3R0bNu5a3T7DiUcMh0T4mpU6iHJ52PoAM/6JS4ZD/mSyvjo4PDo0Gh3fzAYXkv71zMRJZhwO/tpf9gvK6JjN8tlo0RWqrAZMeBTwql4rWWAViTCQUTfssDprlG32KZJN1QSXXeElZ5gaHIhP2vIga49wXS/2hRo0c8Kom2ZPEcHA34TrtuzRPRvq5Bf21gHG4NfBYev1zV/PNjl0k3DXHB1iZPAnwMYa02Nx8LhoG9oYKB/oM+nyMVyPh4Mra+hgPxddx25996jD544tnPb0Nz0xKWJm2++/d65U5duXZ9aX97QnaYUi8X7ensz/Swv6Y4biIWSKfKOW7NhIcKLpmOpdBqDDGAAS4eTjEQilWopoPgW5mZPv/tOvVYRRDme7Mh09+dLlYlrE5/63Kf27hq7dvrM3PyyGO/87osv37h6Faxv/I5d9z316VPfej66o7v3t34lP7Nlz62/Xp2srmTrBcNJdjG7dtupro6+sf7e7czZ2e2RxNhA+lAwcDfj3xlOJvyRvr17PvGzv/jXL//49fVZV+BZGuyHF2lGEUVaFoO8ZNZ0p0XnSuVSvmSR9z6ya0uLk9PTCLCBD4BPq9pwtUY8GVlcWcrWymIoEPQHwc1Alg3NUFh+fnYK4RzPtPpGBsfHtv/Daz9e7YlSieRWsS5ozU8PH3S5lq5pCUaxqlVeYYK928zZ2XJHF6FYlVopv8SjItt757kHNm3X+s9GR1Y8dVkwTAlowlMsWRcPLJXkQyKe4/YpIKKKogwODLVfNa1pKvZDMWAaIX/A5wPnCQb9IV8wCD9uNu2j1eYY3azxbrPhVrgmS6CRabFNkaJyHF0UhJDiQ9UIVX2Kz+/zQxpgb7Li85CeJU8XwNUTFAQK0OTuDVCB9hOuJFTzrMubc0Mv8I3eIWGjnWCuaBtsHC1vWy46ggzE7L3btfCX58m9Xe1tct8jwjiPUng9RscZjtBv1mbpBkU96shPcXxR0mneB1xlyHt28UFYQjKT6ATtoVo+owWQQ6XEY8IlQWo8R0KDWj3U3x198khMEo0fvq2Ucrch1quJVNj2cKQU4l4JyOEnvAU55PWw7aHQQPLTu6DneSWr3VB8I/IgjhrxNRk+kvNfpnZFSI7rvfnZS+g59kM62EB+CBc7UW87PxKkg4LQDBzyYjFLRBgLf9dqhvhgk6VtXfM5BstoPTvG1pdz5ZtLVSG8tjQdTPrlgL+0nvf5A1uVIkZVoFRWcoTUto2asr0/efHVb/l8vm1HTywsX9m6tdVs+WP9XUrIunzteiDY55QX1goGHVDC0ej89fPDQ13hLt8zL/x9WSvVlnKcXvfHfZRJrxeKXeODplaXE4Hi8vzArpEbt84EA8K2XXc4dSM7O1/X5a2sce9H7rIbKxar1RaLq5fXlR3h3/6Dx7Xyzud+NP3iD269/uxaf9eI5pZj4dDHnhq+cHlaYJlYKHTl2kKmt9NqLO8b3+8IytTNt3b2b/v3//0bW7MXBqPs3/z44ka2uHNwqLO3x7KbW5tbpSJ5yTbhaCwiKo+mAMEgOw+T2tqJDciWqAq50oAN7Gr/JIAKK8VveFh4NkEQm7ZL1J8X/H4fxzPZ3Mb1G9duTNxcWlwrFmoU60KVyek0BegkVcA2UAOZhjWL5XKpXIETQfUwfBgDqkDVBKQ8FEe7HJBXxwQpJoMORfZGHdvtdnrqTegeAVLyTY7gm5gfMhI9wX/SH+gaTvauiqAJ5P1ZAkdiWYlc0GFi0Si5OkuMi5NlKeAHkRXJSgnoPug5jUhSioQj+Cg+HzSTlEFmaG5rIOQGyZFLle0lMpDQWG8VKi/RlsUJBM7RAZ2iTPKCEVqgWjykoyIMrKsJxT+Y6Rzr6UvGw0N93T2pLtir1mgMDQ0O9Pb0dnaMDfaP9/emegc5USIXzXiCaS211FLLFKc7jQbIjU2ZNt1UXUsOB1PdHZF4NCLIW+WCLxKIx6LeihMtw7GuTk7Uaw0UofgUuqVlc4XVCiN0jmd27c0AyVvNRpU8L0HeBMYxpmmIssILIgIkDUSEeCQOVAlGB1mZakO3bKNpyqoWEn1Fhi7U6hyZ8WB8stxsmpBDb2838m9sbtIIiFWnWKnv3rXr3uPHRJ65cf3axQtna/VyONhRKDWy+RItysPbtvePjjG8Ekt2pBPdy2sbNM9BSTFGAZ8/GonallOra2rNhDd3LKpWUcFVaIpcbH7tpR8//9yPMBj7Dxwc3T5Os/y777535dq1X/6N3zm2b+/ajYlivrznnkcOPfjk8MDo9dNne/vHinq5I5mZm7zOutrFN9+qn7lqmUUEVKOSb1cyoeWy63OzxVp5lXdX+yNRvzTcNxBMdZhK4IxtUU8/9MevvfJXL714/JH7T1+8OjFxI5FIAwR016Z9Ahv0+RzWgHeWeE5Wnv7YJ5765MeHhoZycyuZnu6+/gFFELLZHEhgkBcjgmC4uqbqS4UsC4RR/GCi0HLodK1ULtfzciQEE/GHgzuHt506dbarZ+hgcrTC8oVC7mi0YzQSa+q2oLsiz1nV8sBdx3xK8/r6ykY4oDaKanWjpBbIYoSs/AHKfqC9JHl3xdJkDTcSwrIkgvOmFb0LJTA6Yn1kASMmGAymE0k0LNPZiRJ0nTz/itPS6Q4yQIFQ0B8GVbVts1ApF4q5++t0b4DTWVevN0u0g/iRp3mN3C9oA6ZWbdOgXMR5LauV7uisq2rQF4ADMCyLXDRCuEkeEyAru+BjOTbPomRyWwaZU4N9E4dAXIY3s+ZtefOo+CAPPgJAxHt1GPwIugNy4IefkpVgwIdAFcpMREI4mmfPZIoaG+QDAXhP7ZGEbOg5QlEgyS8Y/o4Ao4oMuBRnO6iGVIZWQKLeXBmBJY4lEQGDyJa8DgHBL2s65BnHSl3cuW3fz32qtFkM2LQj0bn15dvPxbZHgUjZiwmwTfrveVvswHH4WOIYCfqTbEhAOs8nE2jETxgkDmMwsAcbKJF0iCZPX+Db6x4BThzFT5yCRqPNxDmiJuwmH9R+G1bbZbZPQXtQoGY0QFZwtFwqIaQCfQa+ok224DKK2mTkal3uGRhQeUvnVJfKgklqqp3fKh84tFsKKu+duTDU25uKISQtNZhGZ/d2xolS4F3G+q3Ll+46clzTSldPTxgMi7Crt9O/XszVVSHBNelwObWLZi1h7uKK3rDPX1/5wh//ab5WD4uiWdrYeWjH2bdP0YoSH8rEGGppcTqUiAjO0Asv/uCjP/XUymJ5+vrk8OB2Tfc1jPX0SPpr//DKd749saN/7I6jre1P8GurjZ19DzvVxok7H5i8mS1WW6btfuTT/RNntJuz8yeOH6vmtm5MrcRSIYEqDnYPzq1trU1f7RnYnx7evTrx5uLiqqp0vvD9b567dD5fbEQTiV07dwd8QUSQua0cec8zoZ/eRBBETa5r/nPCISSMqae47QRhYwiwk2AYjAKwCv0DLOGYBW1DIirAB0MR8EPD0pWA4po2soFlgcfBS0JrvUKgRy1RIMu4wRvDcdeq1TYpRuHAQxSDJqEZ3owQ0Bdwc3vqApUQjkb+3m4Q+e+CIZCLKEgElAnn85gBCoH6kBulydM+7UaahstyZM0X+BGQC4ZiyeVex+IYgJesKD7QWTihVos8R080EQWRqy02yKJDZrM5UZH9CgFaWF9bRG0aQmLWJuEfaBLBcnKPApEI8V2SQlromJ4Ns5ZpIZqBFaOviMdljqccV63WA4rUmenYPjLc0ZGJwfEPDfJhf822VnPZYrk4MzeXW97IVUogOJTqSv5IZ2awPznUFe2Pp8IBxR+QyNOm0Vg0ng6HZKrVyGY36slILOkL10olmFyTZ2fn5iVO7EwmsoUthDWWpScyfdGe4Xy1srkylwlJdMvJZTfAo0SesCFJ8ddVA+F+KBQGLavWq7BxATE+gT3HrNfRVYgWoWtnNFbW7Y1GHRKE/wGdlkUiSL8/JIrK8uqm5VL9/UM7du6QfdIbb712+eIVeKNIJB4IRHTb6R8eyvT3C7JgGlqlUOzpyHAuU1LrpmUHgqF0KrNt2zgGaH5hfj27ns+VKpVKHRG0Sl4bDh4wdePms9/61tLayv0PPvzwo48h9r106cq1K5d7ejr/n//8G+N7DlD1KsCyrGl3P/K4IvpvnDmn5rcu35zIKP7E+WvKwnqwWI1rpZ3d3WOjvU92HjgxPJ4BzbKqYanZlQyD78+dv/RGvvKjqfMv1aZD927jUsE//Ys/f+qpJ77+5b9NdPb86f/8Ux0RlyKEgoEoryhNXuakgOijfVJ8oI8RxFKlJolitVhWaxWKFliB60zE0+StdQnBdMrr68jdspylbJaRxWg4CjLD+xRwNtu0JfAzfzAcTTSK9VwhN7++ZsNGGCHG+2eKy045f0ffYECShZIBViG7vDN9bttYn76y8cbUxXy5xgQTgiOXDZsE1p6/JTbv+VKirEiwGc85E8v0oBS4CviB+kLhkQ/7YZNokSyQtY3XV9ZRSE9vr1/xO7YTIYti+mzTsZo2RmQrn93a2ijksvVG+cNUKJ3xqVB4l6vzFGPaIiNpjNNybcbljWh0USvqhiU4zOjuXaFkXKDZar1GAADK4aU2E2g3GxrYnkmCD2jbGAlwOR42jiZ7rfYi7vfPYXjONMidXEDWWCwWDUdCwRCibfKsAWJW9IdDDwlutVkHOuoVgw/Lg+h7Zk0+LOMw/AGb/hglOgrVUmTD0FndQhVARGQi5B2OEQ2CzMByWMp7YzZFHniBBsNNBSQ66u9+9EHYQmu+UAVwOlRtYolci0U+z1MQTwrpox3oKsrF2GC7/Q1BIANpIllMAMNBHnBEOIExgjtED9Aj5MQ4yjJGWcLpyExwn0iCwC1Ox0B79ZAnk7Cn7ehxFgRKlKBJXs3R3vB8KAle22ViW1RExyIbaEnApzSqla2NjUQk1GR6rexNSeKDmV6ZV3/4zJdfevG17bv37N4jxDuG524sVcqrPbuGo+GhylI53Rmmg1JOzbMaM3tpoUEZwTjtFgruZrW7d3ipkF8rzUeUKCrp39a1tLAalsOhdDW4x8ohvnUTLlXHaJSNrT19lKx0yH532S1k17KdkXRAETevXR3ZOWIrASovr2ysRfs68ltT27Z181z3i8+/ZpRakdjgn33pDYrVf/YLh6Md/kpO+D//5+yOwcNG/uql16/UNH2zpD79iZ2LKzMT0w345f5MRzwkc0JQCrJWbXn/zgMXb85ZlfLQvoelZun8+TfmS9T2kaGD+4bYSPjWxPzp02cuX7wMRNi+bVtXVxdGGKiWy+UQQYKdQE+BRt6sPoEmgAtkiw3v0074SeY8AB+EIHqXCcDsEOuRSzxQSjKdIjKs5KAEuiUriBF1OGpCkmgKVBSsUdNVkCpiriCG5L0C5El2hMJw2agRZLNcrpALt6Z3fyNhbYQaol6ogtckVOt9e8E1NmgWtgVFIY9Ue6aAD7S6RW4iJjSvSS4vk7uOiRLjEFQJZXO8hFYhZABhxWnkzfBkLXRitKRofMiDN8RaqRb6S2oiE9Zea5wWUb82xntTUCAawCLYNmkCvJB3IraJSyKhcwuUEQS8QS7j0jwcC0vuGgGgt1jOYYmwHJuhDK5lee/AURsQGpdIR0eHRwYyPZxDi2gD0BkBRDLe35UZHRvt6c6MjfTHQ756JR9LBoNhya2aAP0WY0k8HQ+GeFoq5I3VNS3UlRT9PoS24DO2426sb8Ka9uzZU9/SHMoJxDpiyVGAAufU1PxqfbOwUSwurG7UEBMXS8VqBc4Uw6r4/A1Vgw8GJ0KfwJOAuJAKRkqvVewmBQCQOApAvpLNFxyDJ77ClSR0s4VgAYEaxYjbd+w9duzEVql09sKZCxfPhYLBY8eOb24WFxY3du05xHFu0O9fW1oMiLytNXx+uVAqP/aRD995x75oJKzIwXgs7feFiuVSsZzT7AZ5qJOlU4kYx1LFQvbM6Xfn5yYPHtz32Ic+HE2k5peXy5Xqo48+8qd/9Acf/dAjAVl8/gcv2kZtYX12vVF87MEHz7/48m/92i929if6uzuPJ3t3BNntY7syIzt6Brt7mh06E7qWXf3i1ff+cuL8O1vZ69nSxNLG7OqmqtuuUaJsS6k0r19YmLgw/40vf+f09as//sY3/uZvvsgHlY54vJ8LJkS/kIjEh3tDgWDNsjrC8e09Q0HBR5ca9cX1C2fPhPoz6ViXJIt6tQymq9uWCOaqqw1bC4uBxc11vWnDT0IjNduq1usEA1qcWtd7IplGsTy5vuDrTmqqWt7IJToTm60qXSzd1zcSSEV0nv02nZs+1BvevuPZXOn5Mxe3aC2cytR4Ob5VC3WJqnbbxxLdJjYFWySsFMEKdBYWDUdM0A3aTB6VI7cNwncjG0wArhUxGZhmo9GAqW9ukAW3OzIdnR2dGkKcBkwbDIy87399Y7VWKYJFgkB+VIgFU0KlUBHDaTrosyo1xmq5AgVuz5n8Ck/lRLJ8C1W3SqbWNdhXyebI4iUGuTCBFqKpaCCUFt4ArUMjyWXZJnnHs9cLkAFsAHtJ5O2Fn//8AdohM0wx4PcnEwlCAizLUDWAtPc6HHLXLTrVjmUZDuUTjGtjGZiyZ+4QBUqCb2yZsvJhldmr0BpAx++D0/debkMiAeIyCFJ5rsJrDmN6j8ZCksBggaV7E6l79/U8coQ1DZ226oyZCAb7u7pz1Sr74aefhmmR4IWCwB2oNTqDDV4QiQPz3n+EUiACJPBK14XTBHwSqo5Oe/dnYVDhCEkjQBvwbRoGBhZNwtgiIiH+xgNU+EHiqPAXH5r4OGx5p5Muo+de3EC+iWNELQwFQoMGEFrjOgKNP8EgVe0OOtnlbL0w0zN4qKFVM0N3bhbmc6vvFkpnwcz6MsP5JebiudPhjNB7OD05cyPgBA6eeGytUZ149e160bCCJhtMBMK9lORvVEpyUzM1ei67LkQDkVjMqBV5f2ClzkZjcS2fje6iDNUNUwE7VPRlqsy8PXnykm9sfnBXjWr6Z67n6XBss1gPqNbu3SOFarlZi93avASVOXjPNlq1zWzyzOLlwSH35pRxx/H9V65crTXqv/iFB77xx69UVxqvncoOp1MLxYnvvny5Wg3s2xNMBJV33pgFMH34wf2FXO1jn3rctdSZq9eHhzN+fyC/UKi42s7+3ZS0GRu4t1JnGqWNgM/tzgwc2b+9tzdZVyuIaE+eOrO4sqkE4ogoOtK9tbq2md2AwYIO+X3wlpxDbucjS5UCcTEgGElvTMF1LEAGzAERHfQPiklWQmzaLW/63wvnkNEmkyVQVTI5y9ngAuR6ZAvqjygOSgslBFZh6KE2SO2M5NIr4ZyIfoiWw+/UajUwKtO0oBRkOUJa4GgOESfgHBAKA0FN4Fp0k4AimS8hPgLqQ05H4hnB03dAO5lxgv7AaFGBC7giT7WSG71cirHQemAt2FmLNb05Eqia61goXeJ4B7bs3bIAfYMxkyu4DqAdlsu6ZBKHhMhErXEa1J0XoZoEXkmnSK4PGoNOS4IMqYDv8yKPUBioD9DkBRAL4sNIu8kTyEQ4kK+JFhgGNiOJyLYdYwPDw6lMdzgck+Qg6zAri+sTE9PFsj6/tHH1+mS50nCd1lalyIuSyEuINUXJN3FjslisdGa6/KLrk0WI13Ks9dWVRqN++M5j5y9fy9YqnenugOxjBbpklqcXZhoVvdkUXcOSm26MY8K8GxUQHqotS1MEhvXJhqaCJwUCATAzmCxcvFpviE4LIb/WMmpao7+jk2oZ+XLOQK+aikxey68hlhnef+izv/DLXT0j505dPPP2S8lUx/47jsUSnUvLy7LIRaMRcC9RDs5cu55bWtIM48GPffzLz3xr78Edjlrcs2vXoTsOgyeVy8VGraJpKlyRIgbhH0RvhYLljezM3GwsGX/ksccTidTq+ops6HcMDvzkJ5/evWPb28+/8O2//cqVU+929A8Ob9seiqY21/Moc2Zx8tkffHfP/oOxUPgrz33/+9PT37564Uc3Lv1oYuKrk2efnTzzVnau0HLIAjzheCieEPw+ThIVnxIhUwQpXyyR6cnQUnNpc35+5tYXfuN3//bv/zERSfp94RpclixBqaL+CDQkFInxslRu1DiJ5wNyKJPq7OtNx5IhnhcVQQoEEDUpoi/cEdvY3PAbDguK76qMYcuhACXJrEmukwk2LQGcTJMVWU4RZUEOCL50PLW8vsL4ff18+vL63LZUKBEJfLmxOi8pSzX1xdnl16YmluCkKXG9WlOX1tgdPce7xteXNjXdALYSQxQoC37XdTnbBfuzKbdhGm4LlsYLNCfBFOHYyYPfNs9yAX+waZOrOQhYYRGwG1Fkda26tbHK0M1Md5cSCpa1hsAHurpie0Z2xvaPhLr6Yy71hKoK/uSm1hDTqWKpZJllu1llOL5BiUUEnwIIAmfSkuuopezm1LVr5BYjxoajty1Va1T8fsU2AQFoDInrXBp0lmrZBnCwhYoBNCSOJfMoHteGr2hfjgQks44Ni3IV2dfZ2RUJJxBIAyHgRVza1cymatqaic7ZcE+wep4T8aEUh3dEjhZApmC9ouCDxcmt5hqlHLHMz9locV1Nib6qrasWJ8mIEojL4MkzSCCycAbwRPjAnBEWIJwAflUtq2tkNN09oNYsjvI5DZdt8QgyWqIc6u9jH3vscXgyj9yQaV40EpaPn6ANAE/8gQfBBsgCHKKiKJFwCDsRaWCnx+KJD4XTwU98AyDharEHpbUTnA6iGdAoJFIy4gISwAuQLKCUTDh50Xx7zhwJbcBZcG+Ef5Al2hlJkmSZXFlE+MpIrUQIYfka5+/hZIS3/vT4IKVXvv4PX37n1IVf+JlPN9fL6kouk+rK5p2t84V47MDxxx7duHUyGu2QOwc5sTG7NJmtUnc9JKUz8Xo5xdlFttKQOOXGcrVvKBOPhEtrpuP4OzrTO4Z6Sstr2YmsJTNGrd6ZTul1rrlo+/xSMRDt6RosZ633fnTFyYv5UvHDn/8EBmPl4kTBlMrVeqrTDSS40oq9slD+tf/yWydP/kCqivFg+md/5/Gf+fUnL737xvRErbMvGadF2qrMTi3/2f/6wxuTbz/x9B7HUS+cXz56fPdWrvTee1ckH3fgwMHzZy8KMtfdPT4zt1ktLz7xyKPnr1zo6N8FpzBz66Is+EGTIT44x8HBoe3jO4KBwOrKypUrly5ePKfq9e7urr7eQdNs5rLFfK4EKBJkGY4aAIag0xs9xibXulAGYheyUDhGChoM3CLAQwJI2CvBEuxHao84frU1h5wP0/SOkkxeIpB6Oz94Ik4gO0kuYJN3HQHcCxYFq2hoKmgHsBaISeghVM6jYdBmgCrBV9IYEtO+f03Ww15vbgOVo8HkCHy+N0cC7ooN5G+f4lVMWtVuGqGATTJrgqPoA8pCheS4VwBygUSD+KGZnnqTaxn4ECpISvEuXpDbiUki+9EfIgfSN9JO0qc2BBMmgg82oLfvm0i7Kd4J6BCZmXNN3QKFicVCg/09vT39wWBQNw3Yhm7Zy2tr+UJJkf0Mw21mc/VG4+TJk2j//gMHX3v99Uq1NjQ8ikgoHguCJ9RVLZfLV8vlXbt2FQqlhYXFjq5BEcBJ27WtnLa23idz4xFxV0zcmeB2dwV7o2JH1BcOK6wsNCWu4egcR9athf0XyWM/dbiqnq5ugKzVNGCGtuOAikT85ObBUEfK1I1ypagbKrr7h3/4R//u5//Dwq3Jv/1ff7y5eL2nIxaJhItF8vZidPCtN98qFIrLK+uz07NTizMG1/RFI6j54TuP/9P//tvr5y6ev3nzzJnz6+vZUrGwsryg1itNx9TqVTIl2WxtbeWj8egdRw4FI/6r167MLc7t7+obSaTS6fiZ06d++E/fZFwqtq1v7L47nn70IbWhf/NbzwQD/qN33XnpwoWXX3ppbHTk5PWrka7MU5/4RLAj5UhCMJ2K9fUke3vHhsfGd+zKZLrBnGTF1w3x9/bFYvFoNDw6OhaJRGdnZ2rVWm9vv9tkT58+Ozk5OTIyAviRFBkpHovDL/lBe4N+BE9IiGgVmdyoiuAKNBaqwZBHmyRF8fEiwBtMXitvbPCyGEsns+ubjAxIl32SD5KV4coRt5GYzEIV8VgMosMGgp9KNT/YN5AtF4Uqhrj4rfNnabc1mowvL6xTpSWxqZZsZzjecac/dM+hu4Y//ulf/IPfzHR2vfT8i/5QmCFv9nWkFmcxdCgeym5uSS0mwsohQY5HomLEH+/NJCNRkDb0QRQkz3DIK+3geTVNh2mQyYxmM58vlMtlRfH39vaW1cbU0lR+LdusqmF/bNCvbKvXqj4u2FB1Xgfi1stqwg0y0eRLnf6FIhNh9JqiFHVTBE4JjKz4R8fG/AFfKpV45JGHY7HYxMQEx5Jn6kxL96YsXRAyx9YLhTK4XUc6JQlcIbsBQCAX41keOISom2pZoKmIMBuNWjQWAfdCa3EymXLieMu0yAMnZMoKVkaiQISCJvYCOlwpxIC52Vwg7Fgtzaw1o9IKw3Q61Z9hYtGmyQUVjhJqjgP8a4kAe6d9aRRf5EaMNrPGLwkVIuI3TJ6SetPpncMm3VxdXLQu3yzemlo6f2Hj6rXczVulqRn20Ucfg0zhKAGiaCK2AXdwsnDEuq7DZwFZ4R66urri8Tg0CaOOdttk0R6CqfAYyAP0g9vyHBmJXNuHUA5KgzriLHh/qCO2oXkoHGVWayUwbgwkohAvSCGF4WggFAKigh1Ag8ku+GW6JQrkFlmWjtSsfEeYi8akK1MV3drYtfPQ26+9+d/+9HcgAUZTujI+UMKX33wL9Xb3xK3l9f6R/VQkdfnsKY42Ix2+aJyuLFeDO/p335258trVocGU0FOqlJpyjVnX1KH+zpAiz8+u1KrawGB3JCQEo/6qlOs8tmfntv2s3MiX85tnK1LLd/SJjw307337+69sLaqH735ix/6x3NKMgRbBcSrU9as3hkZ6JDH+6g9fOXzscO+2He+99zxNi6o/t25dPP/mVDrQRyf98SGfWSylFOonP/Pzpcb6Rz87YjTkHzxz88FH99X1+pkL6+HQ0KWLF37iYx+uVnJuy5Tl4Mkzb3XH+F07x1949fzYrgOZnq6zZ19TpBiiUNv0ZiTJSltUV3fXrp3bkokI3PiViYtXrl5ZXdmIRjr6B8ZisSS0rVQqbuU2BV4KBiOSpBDEI8s8YRxsbEIZMKCwdpSGPGSGhfJmKXDcQxIPMchY4ye2ocbYJkPlJYwaGTiXhJwEZ7w8KB8nII9jkzuZoTWohOcEEtgB3NxWHTgLUquSazrkIA9lJsslgk8jPwpoF0UqQmsILgKPyTbUCfqGg8iG06D8t2v0tBEJ+4mhuWQnlApoYYGRkBf1eEQQcEhw28V5EIAXoJMPyvGAEJiIMtB4FEpKA8Ci4NsIi3O9eryqiHuClySSbMO8N1OFPMjRLoic6EW+bXwlNzhzHOwFAIkegBj19XRt27vfFwwm05mOTBco/Nzi0q3JmWpNy2Y34PeBAXPzi7Vao79/AJ4xHk9kc5vzi6tbuWK5WNHq9X379l+7fl0QFZd3NNWprK33UPUnh1L3dHVEBDuabjXDCh9UmiLflEXaF+R8fqdFWaZdKGsix4uCqGua59wdtAfiKpsVmZM0FdEWBdf7kU/+RMMmVyRzuUKyI/aP3/j2nt2HPvfxT/3oma81tezYSFIv15977hWTjBw8ViJfKNYbarVaE/gYQg6HYiu1xtXL199+9dW33ni1XMjHurvyuWJ2Y3NxcaFczFVKuVqlZGrqer3cMziQ6ew0atXc0sL0xYvNSu3zH/1ERzR89fTpjSvXdcPY+7HHDj184vH7H+hNd7/15skvf/lv4Jngau65+84LFy5du3p1/74DHV198UgCH8qlZdGXjKfjsWQynoqEIwxZBVIIhaLhcBQ+Cljo9ymIuTEu8FSlUhljum3btmKxXK9pI8NDoCCBYBAySqfT8GaIN1AXVAeYi5MhKxgO/B/GFP4HI263HAKcFLlPE6FEQOARxPvjQVR07uxZBvgq+6AHRtOFG6RsBzlNeGyOg3oZlhGKkHf0zszfSCU7DYCC5viSqYnyJlOp9ThUKNOnWdbMQp6pCbpo/168a+jdS2yrfOhn/m25WvvBN78hMpxrW3XLsDn60KFDjG6B+ouREBcNMn4pGI3IPK8wPPQZg06CGFGGosIbe9GUCvUGXKF5EILAc41Go1Qq4Njw0GA6Gbca5urq+uzCUs9q8dFAyBJ5EUpiUzWZkTZK8xT9/N7ui/kcAHfQpbM0rUIy8CeuSdE8IK9YLderFds2ao3a1tYWeaDfdkxTd1ygJqfWyo5lfORDjwOAc7ns6vISQjqfP4xoDZ5KUTjTqG3fNhQOyKBiwVDI55MRHJCpKBKH8WgwMUViarA/8k4PWCqh5QjMHVes8Tm20XR0hKHkvYECXzTVAM39cos7XGtWWJ2OhVyHbbBUmLxhsE43ycwT8TZwjJ7Je/FBS7ZJvC31pLvv2hsb6VXzpezbl5uX50AOFOKGXASX5a1spbDFPv30h8FV2y+iQgJSQsSQNagrjB+BTKYzMzw0DHq7MD+vqVqViIa8S8VzHO1Lv5zgXWNXJKgaIXTQPygZ8V/wMBg22wZaY5DwjZAWgpBkyadIUFAQXngNkHeQD+/SmqNq0Bxb08kLc4DEDmmOTmYJLDIlqVnlsXRy9sZqJNXt4xtvvfL6P33rB52DGckflfnAzkNd15Y2+3ccujhxLsRKfX2Z2bWLgd5QsGv47ddfD9o13mYNWtq/Z/itH98QIyLbtQhKk0j0NgNUd38CBraRXed9brIjKAnymQsX2bCwZ7hH5oPrF9cL1WtSR2Pi+qKQiCbGE3xR+fH3fhRKRfY9dGjnrp6Zc+ciSjhv2eGMMDd1pTO1QxF6lxduPvXRj9cM58bUq7SV4HerhsZ+/b+cuvO+Hb5eqS/RsXBp9v57jqhU2eC3vvPMxP/4b88fPNwXiUrff+YKhsgx6J50aKg3GQpyhq5evzqVL6wdHh959vsvd/Xf4bBUT//YjcnTdIt1LAeDD04DgUNcpqHD0cdikZGhvrGd49D/tdW1i5cu3Lx1E6qGECAWSwUD6UpZW13JwrzJaqky9AfDTSZVYEi2bfHedQwSOBKQIhhChvz/l9r4ShKBPzgHgijYQChILm96yQOh2yXgG3m83f8iM4kvyf10wMt6vV6peBOG5G47YiWExMF7eRMqyEy0hDzfhV+INW0DnfVgEM3FBpkfxpleldggwEz2ECNBdVBLMFnP5QnIAFXEfpSDdpCmeGCJj/cTqosNnE4mwgnikny3QdXLRiptn3j7kBfBgoOCPaBStJrkIycT+Cd99TKQ8mmK5yVoNvqCfsG3wr4c20JlMvSmu2PHjm3JZDqeSA6NDGd6ekKx6M7xcVXXVc2EwXSkM3Nzc0urK5euXJmdm9vKFxp1HbYJ4D58+I5r126CowRofzIZjnSFg72Jdcq5UCmuKv4NOVF1Aqt1ak2lVkvuUra6VahvrBX0huE4VKlYBPuAcIEear1eq9VUtcFwTbbJOi2yNmpM9qdSycxA3/T0dE8m9onP/OTs4sqf/+mf37h4qSMS6u1JVmvlgweOLm5sdPSO1HV7fTMXCobUWm3b2CgjSeuLi+QlDKAuAr+Uz9KSfPDOY7D71eXljbX1cqlIrlA0HYy5Rl7cpNOG3ZNIq1s5X6tlFgrHdu+tZ7feuXBOYugDT97/S//t9/eMjAcp+dkf/ugv/+x/Tk5NbNs+Ck3meW6gf/DmjRuRUAQaJTNCUFIq+WJY8gUESeaFZDjaMsndNLzAh/whOB+/IpOVdsnMN6Mb5GlgkIPhkaERCD+TSSZTCqDV74efxIgHwyHoD7KDPwo8fCkQiCfa1aIE8uw1uV6IYRXJG1q8Nfd5kQH1gtOjqI35eZ1xR/r6p2ZnmjKPFrIUI/v9jUoFcRZwHcWicOitZ3zkOaXllcVmzYhmOpdKufFd4ylW7JMDzZCYSwaCkdR8drNTsj/rcAcGuzqiseL88kurWzevXNlYXUkHw5auSwFp5/CIpNv5XB7GoCBcRVRNkzsTIKgWWfTJEsDIZKAUB/aJESdTF44Fvw47I80W0fAWUemmWy4WSstrSiiY7MmwrGiJwj1Nbph2m35xsaZlGMlY32oJQfeB+17dXIusZne7VpgR1jGgEBQQkkxpUtVKvVQuGrqxvrEBSAwFw+VyjSLX+8HmCbdtVMsPnLjn13/11/bt23PXnYczHclo0MeJwCNDVSt9PelwGOyEB50aGx4xyE2/FHlWkGoipiP+AVxQEAnHJfBEZp3IDK0334xhMCnyCCvYuFuvO6ZTo9gBvfVzTd/hslmS3UA6xrhMy2kJiDUI3uiwT8KvvQ+8AJpng627zS3KMniGvHYmX6neWCxNLUFyXNhfQIxAs3BeNsM2BZFWfOzjjz0FEWNAEZja3vsZUALMCVys20tA35s3b66srKDFpN2M905N9NFL8Fmgb7IEyCQTv2hFu2+eGyIRKLgeMhDg9flEmbyCn/SXQG8TXqXRUMteal+Zg4fFoBJx3HZklEDWWWwJAiezYrV4444DY9mZqz/61pu79mc2F6eS4fDVihqWI/FQQuONvXf1PfuVVztjIz//n37+6tmbUJ6uTNJtOWJw6Gd/8fdvXLyqFUtiKFCfz7/ww/N3f2aoyqiU25szlpoJGiGCHIuuF4supdt6vb+7r7dvrEnLF777d+eeu54QggY/s3987MybG/vvf6zeyD/3pa/74rH9D27ffTjx5hsv9fYPVYu1xetzk5vLdx4clZXEVnZrsKcv3TUu+Zub6zdz1+299x/4zj9eVxznrvtSt67krTlzpxx98cLSwH7h+szy337p4vHjR+68c8c//v2POzoj2/fFHrrv6GBvbPf4cMvRFqcXXdvf0ZGOBpWNHDOy46jqllKJIcutLy9NRQMJDDukB/sktxCTV6FoZD0Bqmk3ma6ujtHR/kwmBepy9erVK5evbmQLHCMkkx3dXT04ZW1to1wqYdwFURYkOAfYA7EustSw90IVGBvBh/cTRpmom5f+eazbe70EF+NFa/8qD/Z/kBkZPPgj2tLeD/oMJYQKgSjgJ6FZGpxz3XZtcq8iCQpJOUjtEqCs2EYBHiMk1ynQXmwAzVBmO0+7cGyQb5wIj8uymmGgNE4gV0yBkN4hEn2iXA+ObycPlElyySb2Q6tJnnbh2I8v7MF2u0koub0fowDtJqWSm5YJDL/fcJIPFSIXDBa2Bmwl9+WSs1vkQglZPxZs1NJVHQF0V2d8eHQ4le6IIfLqyoyNjC4srWiqDhI7O78wNzcPkwF3B4CDXEE65I23VOvee++9fPlKpV5He8JB3cdaal3Mq0pec80avTmBoKFaLuqqijbJqu7ous1yYjgWh5A9ek1eUVetVuFnZUWEIUYkpaHqWsuFZDskX2cifmthdn5l6f577092ZL70d3+3tDgXkOU9e3fNr2RvLWxUVCec7pMjnZwUBFVDnCrJQm9Pz0//zFO2WuQt7eDO7VMT19AR1HXw2LFmvbSxuoYqEOlSLItm4IjjUt1yIOEPjg0MVPI5EHvNVk3a2awUP/Gpn/rC//gvOw4cBEj86R/9z//4s1948ccv3f2znxmMB6HDOD0SDvd292Y3s6urqyBSvnBItwzIsMlQgiKFYxHDNpWALxoKhQIBPwKg/4+sv4CXJDvPw+Hu4qpmut19mWGYYXdnmUkrtiRbjtkOOXGcxAE5tsNx/nacmCSTZMuSZYuXcZZmZ4f5zmXu27eZu4vre97qWdm/33emp2914YH3fZ/nOXXqFENd/wFFiuC3okTj8eGhERJDHppIEnaF8AgpiLaPx+N79+0D9UBYYz1ewCFiI92g8ft593kKmAMaubvsgS86Fg+bIV8g4+Iss12uSvHAkYldZ65eqtl6RAngPHBXgeEAfiBb2BGxF8EVbbGxsY6GyFcaAO2Jwf7txYWt3EYoGhhM9oXkaLVZrXSaSYf9rcDUIYYvZVZ9M0Odyd4Xd8pWRz9+7HhycnRw9/TeiemgElBZb0vvNDutcqFczxWbuWItu1PM5qrFYrXVQMsjCHRUDY1OzKrR0BA7Oqrf50dxdF1DDWABlo9IDlBeyuRszkmGU2qzPVOvp2KK6uOj0EHZ+aYi5z716ZfqJc+VD++RpLgR9cnesiRnUVEQzO5oRFmULS9wjO68Agt9vqD7ZmWBXpyldeqNuscxfuPXv9Tf11+pVoE7y0uLarvN+zy9fUlF4lW16VMERCToy51sPlsoUqCiXmJk0OWy+A+CQI+eUQiinjTywTtOaMqm5BWBo6KHX7AaQdX4t1r0YLtVlPnOUDzlkcztkoQ2tb3leh0OrnbnuHEDC9AR+GxANHo9AtxXlAyWrxlGsVY3vBBvnmKnLQuKQY82INF4JmSKffrpZxEUsILMwp3/AaDYBVfkDGQZQh7oCD7VneLVTz2+fgng6qpexF/sBkPEGbCAQuI8WI/ABGaBM1crVehXNB78lL5bDcgONBuu6QZiGkfC8cgMJepbFhAcYK3dh4VoxJPl6KT1TWdj4QdTQ9Ht1WvbG2VbKMxeWUwMpVYWt/vjI7aq+iRzsD8oc+PTu4/dnL+UHkpd+fD1Rq1ezVij8cmGx/79v/5mvYRGLFit3L7DwzqqSOj1coLpaXOWr9pgTz39SLWt3rq0EuFCskCeMzo0s75Zkwc6j/6TdnymUbnmz93QO3Yzt7Aacrzje/cMHk4wodal0xdS3h7W9GxXa+dv3/zM459u6cat2XcSsXRyuE/Tti+cXvvBWxc+8fEf+/0/eH56JjqVSFx+NzcwmFqfu7D/2elzV1Z/73cu9aTTTz17/M/+6DtPP3fvF37hqMz1vPnq66tLiwO9wxsbi4GgvLSw8eBDx2cX1/jA6MDYdLGy6XWUWCJ+4+aZAB+mp0lAuKiL0waZBjVBfIecpSE/OkStGYn6x8dHR0aGUce5fO7K1feXlueqtbKi+FOpfkkOVWtqvkAdQjiQo75/GC69zgHCoqvoXEulRnGVKxZgLwCV7jIuSz9hxNgNyR0DRWBC5vkR3Ha34ru7DFNBwgIuhL9ocTLMOzdZ3Q4e8N92x71nAdZL4hpGgb2RPdu0kUFgaIuGwlIC0wM5s0i7ujmjvFHqLnQviqzDJkFIcXm6EjzVtTPUnmvD9OtHH0p0ECXHHakEF3ZPQ5l300eLd16fcAfUUSjaiTbd2X7n+06WaGihQHMCE53tOk4XoUHyvY7tkyUdJaZ5nj2xRAxtFotHgRnTM9OJZMrL8ouLS5VCXvYrODvIgQOtBhIry8167YEHHrw1vwAHg+yqVsXsjrdYRoz2+vxhDTolKYymo9FEAPUXToQUnxiNR/oH+xPx+NDQ8ODgQDwWozHG1P1gNxtN6GiZ5dECTRMK20gK0vzt2a1q8eQD9z3y4OPraxtXLl2KRUKGpXp5sWVwkcQIaJrFyIVaW9NNoF0xl0fN7OSLl8+e2cxkxyYnn3vqcbZVGQiLP/MLP5EYCHC2tLy6Pj42nerrQ5X39vWPjY3Tg2FhHzjQZnabBmrprcGxkSc+/rH//jv/Z/DgntPf/N5/+nf//jNf/MLrb50++sQjX//+t5fPXfJ6NZBLQ7d6ksldu3a/+OKLzXYrEo2igHSb3rGCoUC6N9UE45AQzVuWe18MVkfirFLO53Mex4rFopCQAifAHNCQiNKQE3AAVC8sBUoAsA0k8Cs+FAr4hxiIFofScFuQiCOcAZvQ1hIvQaLhypYO8id4BQ5EBOorAVmgMW9eOGspIgSVwPGMw4DWGjYUZBuWg+AJQ3KJpief37GgCn1SXzTcrNdh2/cdPzbSO5CpND3ruXZ+5d9MnUgOjggz/ZnM7YmK806j/Ieb88v57OziYiFb0GptvW3EQtGoLzy9Z3RgaLBvqB850722yjrlZrUOAlZvAMnKlXK91oAF8iLN4YDCwofgcEAvwCrcAgEALgkVpDJWjxTTapWGxCcY4a7NcsLjoeerzZZ/dNeFh0/+5TtnRz+8cSxkBS1tyoqbirPBePI0nb1tEhumx/RpqlEPr+lauVTK54pwaxBlFQZvI5C3v/jFH+/vTf+X//rfv/eD5199480Pz13d2t6MxGnaCjQHMCgcCXOcqBveldVMpdqmB8h4NBNCFRqgm316KScID8IKmgM5R4ugjVBAybA7osmY3pwkRBX5n2rC3YZR4Dpsf3+SUfi65pVYlfO0LaOGuMNwFoAVLUGPPTCW12Pgm15OAlortdrItI7Q0jawmoEckW1Wp75uCxEKzg1cbreb7AP3P9S1CeQOUJpMJhPu6GdwZNgQFlKpFEC3uw9yCVqGbwCk251Iw6OodlQV9oqfXTSl9bSdOpwRAhBfSKNTGMUK5NYtORqTp4cO3UohQeAGYq+h13BSEEKEM1zUYZBRR5T4Sqkw+963eEfvqFYw0dfWzY3N9uDdo0LDKdU7LbUaV8SHH3pYZ+Mvn34lt7meydV37e1dWr/QLJba5cLG1uwbb3/YaIX/9X/5pezNd9SGfu5WCdzs2GB/6XZezdiS5T9y9/GV9fVrp6/7PMG20bR84CZbjpOIjgzeWrpgtiZEz1iwZ9EJqLl1QJ4yPJrwKo6H9W9fzY44Sc4j5hkNUSNkpgutvG6UOa+QGg2rpdK7Ly4F9/ri4b5z5y5+/vPPRDwRGRxCrjEJn+7x/t7/umgx5i//2tM83zh+19D6Vuc3v/S9Qq4Bl2y17DffvBRO+KZ296+srYQTwsJmPTU+VWrU/DJv6OrExOHbty9wNGMgYQCMiKrUtlRNh5sgVAFKbDA+sNGODndSfMr4+MjkzPjQYNLxWKBQV69ey+aLwORwJN6T6kczr61tLMwtFXPFcCQaicbbmgo7RSBHO8F8qQndhIvhgljjfhNOka5zgYT2g5kQvhL8IlfdD/F8fLt2QLnFMXAHl39aNjLZRVx6pgurcRh+0WQhEKlwQlWnWemJuKmaoSMwwRhhfgiaMC2Pw8BKcTWUFvG0mxM3V+RX3WthDRgDzA0L3TUu8cW1PFirw0VRcTZYr9dy52i+k/M735Rx97S0RGd3S+qWxF12f8PH3cHJVBCqA5SXpdlrqYbcqqBj3ANQbMRxRGFRFACUBPekpmnEIA12cCdmQT1qqiYJQiQY2r9/JpZI+Xz04rADBw+C8GysrzeqFZQIMghghkOLxeI999xdqlS3dnKmznc03p8I9Axy5UpOssNhKRwUPb4en+m1GmqjXMk3GzWAkOXOebmzAy69g5AHrw8HArIoeWwToFuq1qjDgGcMrcU79sjU2OH77hmfnL4xd/v73/2B5DAhnw+xu1CpJlL9homQZKm6RTMryHKrXkM96JYjBUO86ZOCqUyxBgxpt5rH7zpx/MTJy1dvfvDhbLHSEuSgLxgOhUPBgC8gK6auFzpVoHqxUglHQo8/8ei9p+4ZHRz9s6/8+eeeeO4b3/7GzcU5R2B/7b//ly//zv+6+tZ7KxvLPO+BeTTqrWAopCi+lbU1d4Cwv12ro34Qg23TguGAIgYVv8QJULRoJTgJwwmRWCQWi4G5gUygoTp0fwr1zyEQwa1M3UJkh5XAwERJKpfLQEGUC/iKAIXmRKPX6hXSG+4atIiqqRIrcTKJLdbLOiyrulNtI27apVJ7YWM2v+nEA51aEwgGy4CLdXQNZhCORHDFcqFo6hriZqvZgJxUHDPa23OxvCPo9u6cplebb3hr72XW/hkT/6QvUG9k7KXVQSHSHpluteOl7OJIKCjqnXYxv7i5ON/YOr989dbm3K21+UwpB6TvT/ce2LX38L4DqVQa9g8zg//RHE6tdkdTqfcYXknj4clNyJDd4A2jZzyMKEom7/E2wWTbK/VysNj+VDoVigabhcqS4pz9zGPff/H9u25vnEjwXEcPMz5V1kzdXLL1Gg40DXBYMA9AKUdjlelRbEGiSqaPZngZB4A0Nj78l1/76ovPv/DNb323WK60VdQbnNrTrDcEwV9vtG2HKdcaW5n8wtJas02dbVDAyCiyjZp0p4nUwb9BmOFfyD1gByBLxXA/nAEOJLTpjWjqLzSF5wzPVrAdS6b8nCeoOWZAcpLxQq1aqNF793SPheLCf93Ss/BnuLfDMjbLVNW2zbEeirpeSzN47AGCrOliT5gVeZpS0TJo3kU0/8/89M8F3HEN4XA4nU7DgQGNMCNALPgaDAt+i2UUoHszFQHOhVXSoSiHG3+I4GCh+412gRR1C0yKlgZeI6YgB8gkiuiGJ+yJJnRBl6oGZ6BNLsybWh2bZNlPg94VBUQAXFL2y9Vyrr58LeaLvfPBckW3bt4qJHqn+F18zTIuX7rRPxD/3E//zMLC6oW3LoRlZnt7Ox7t/8l/+e8ln2N3iksLhZFI7HMfv+uF904fOr734L59s/OFmM8xdjZG+46bZdUzPxdVEr5w9PLFK37Lq7C+tVouMuPZ6ryW9u66654vbM+9sm9/OTG90dJ2zOqk3fKub9eDCac/krr22lIzq0Z60prFLF6/svfUyepGscMVUsk+iQnLEWnu4kJfPDE9Nijx0VBA5KXG6HR/nNGvnj5fdDzXLma2MpV/95uff/KZPX/15be+9icXrs8usX5/q9YZnxxF9Olo0sc/9XStU7hw6VY0ETl4z6PL2TVRkXiTKRXXR8dOZneWWuUy6z5bhap065OcAy0Bo/KyBmoXIsSxOVFQYOitdhVYEw7E0+mBmZmZaDxeLOav3bg6vzhbbRSjgXiyp3ewfxA8FT7fk0yo9AAPBx7otilRM2pGErV0LbdJKWHZ7VB18dWyunOf4jcEoosx7nZwQIfe39D9kOlSTumBLYg4glnwQRoKT06BM8I/3a4fuheLshDyEJNDBDY0yCQiePAoMxAIgvXDhmGfpOOpv4gqAVfEsvtNV0fwooy5k9qQ5HYxEjhON1oon8gOwkn3jR9uodwvOpKsGhYKbsrCi5HlO4nKgNS9EE5FY/1YnkZEY39kFUfjanRy/HczgYNQY3QuurlFfNtd7fFCzdB1PZA81DFF/sAQW4CcMC3qPbbtcDQ0PjYQjqUgNMfHx08ePzo1M6NI9FwQXAm+hIg8OjrS1LSltbV41P9LH5d+/GR5f0rcyutNSe5YrXJ2s7TV6dT0iC/SqjZt3RkcGFxeWV1d3YCwA7iCILdbjUqpXK1URkaGUd6GaVUKJZHjds1MTE6Oju6durG09Oarb12dn40HI3bTCPn8ggIJi+YwJU4EEfLT8MZQPBweHOiXZaVj2lBTDmMPjU+qhqdqOP700ItvXxaUkYA45ijMxMzeVseAQYG9b2+tG8hJqRCWpKDg6wlFh/r75+ZmX3zxpd/+3d99/4NzmqUODvWzQRGy/ZVvfv9Pf/1/fHD2TGI4DfWDiNHRtFAoDOma3cmiUmC27ghTHk0uKwroWQgaUtOoxeEZwBN6nEEEvwQpA3GDcUVCIQAuGCp2gS2IAs9yPNQEbAZtgoQIiW8yITe+GZaOS6AJQ5EI1gClYGOCCF7FyX4fbICULscDuiFVsXkiEGjMrc/V8k48GPYH4E7AFU6WYHuQHBAnyF4oEITlIIgxLEzB7Diq3lQhPBu1+kAisrmzNTE1ExvZf2F9SdwoimpzsD+5HWS2S9nxuPTZ/oknQumfu/vBz913X+P6zXSmeMpWdjetiaw30rAKufxqOXdhdW6zUhwcHRkeGk7EYsl0OhqLGZaNNkQNuE6lo9QI9rBt1BKs2jVYvt1pg/BmTVuS7dH4wG4mcOzx/YGnjhW2C0LJvvr2+RN5bZefydkthgk3DK5iaqxh5PxKxqLHa2gyV3onh9d0CBrd5wlUeqGky4aBHqC4p+6951Of+uSXvvSlQrHIywHLJalwVa1tZbYLuVw5k9ne2spXKnWWExyGh++50w5LyCpOQt6Is4Ggwxk/SliPlRCziBIMz6hisK4bX6g7H3M8NVmTeSkgSP6QtxFgSxK/vZlz8k2pY8k8ZwBSbYQB4tbkxdRdjPjlNT3UV6EJ3gqNUnMgWRmOaQt2OyyoNYgmHkrAMD2qhnoT2PvvexB7A19hOmjgpZXl7A4Y7Q6qFQELNoQaxzdcGPmDJfE0sTB5A8tzyDX1pFGIoLf04S8SdibYx4KrVpEoaCHWU2+ja/OCKPKiVzUg3Syv6vM7gq0wNCWI1nG8QTms8y2vrAWZ4Nattxo7t6Z2nQIL6zTsWCo8P3/ZVNtPPPNgXWPXd9TJQdnfgHHvvuvkk0y0uTA7V8hUtpqFhw89/su/8qu3b2bPv/qN6HjPwFD07Afv6yvcs587UNxYGJ54OFfZrhS3ag2lf2LUUHPNgia17Xy92XRCOwZCZ6vTMqWxRoCvTsR+tm/cP1f95gdv1PXZ+xrz+3d2Kgce6q/lyvPXtkaGR5sd7uUX3z66v79Zy6f6R1stz/rWlhCX17L1Vra8b3LmjbPXLMEYFkKaVqkWVtmK9cDBR//yB6840fj1y8sHpvf+7M8/EggFPvHsb6+sFmPRvvHxofGRgUCyv13U+nv8il87eXJobf6DxfkcI00GkwGt3pTAmSymoQuhqOiXpLnZq4FQBAIOWEX2RC+HMGlMuWmwXoEEIZoI+OIYBCkewWNzmt4G0eMFNp1KTk2OjY4MOra+tDB3Y25uYysDR9jMZBFuZ3ZNWnqDY9znxBHvEXhogewevAlkiIf1wh4geWDTAEW4CeqP8YrUl4tcAFIBsjjEBWTwStgJ4Q1+EqR1P/gJGyHn6FoKYBIfAigXBYE0LhB17RAJ0U6zwfXUOt13UCFuGV4A9IFXArWIrNGBdD2gGPJGPuAKaCAaOQxlkK4DV3Q7ZyhDdEG64UK+6dhwUeSFyC+OwlloB8aiviKH1mIvOj2NVERVk/700J0NG56GRAOwXa+GA9AbbNzR2oBenNA9GwllclzqXKLHeKkXii5BK5EF5A8fuiidFhekb85jac22bVjpRLi/r9cXDDoc748mDh19JNGTuHrpTDoh754eSqVTLCtfP3dtqi/yj5+JMnLgt75WHU77//mzpYBTmV0RxZBPDogqRK4kNpqtnmQSjdNuqYJErYgIKyK2ttuRsP/ee+829HYpn89s7+hq4+6poeFk4jsvvDW7lGnp6hDjt7WmFJTKNDskKwkxWVREgREYEbmttesttVWpVynEMDw0SrPT8vukaFgZ6U8N9KXTventQqbaLq8tb0ock9veqBS3l+dmg4FAIpmsNhp+Sc7ncyvry+evXN7I7OSL5RAUwNBAQPFHQ/GVnfz0wNiVb3yvbrd2P/sQDZtluHqjGQkEr1+9Gg4EoQfUTofe7uf3A/w56CaWHnCgQAwrdCw0BjEYG5QG5abmBYSAhYElQc1BrUJFIJhiFxqHZmgoCNkFiVEaB+ADyFiGwENDMZ12ixihe8selwbDUgQZe6KxIHqa7ZZooVahK3i2bcc2dvidhTc7Wz3xybH+/qHe1NrickCBqzKQssgPGT/ACNnQSFbSeVXYtWghZFodn+yPCJKv0znwwJGIozbaxVq2uiAy3tF+Nl+IetVqs6SurpZy60WnNOjjH7SVYz7/9EzvxyPe54LK54TAk7a0y+Ha1drFtcWbpZ2mUQkpof5439jExPDoANxBYBRGkwxPAygIAsF6IFxBGsASHEMQO7rH51R+61OfvWdyojkS29o38fZXX8zVWzeSwUdKTppVS2ZT8fjawE9AB2/7LDsni6s+0V91WIGtaSVL8PocxfQYIKLg3HA+oCDpTIa3DHtgLDU+OvY7v/17Ao23xUYbfAXeRiSbo3FaNA6c3IymKoUoQ4MCTyRZhkd3QwTOhjrUbEc2nZKlekxbNOgPdmh5TcXhi352r2b9o5rjETuKLxgNRswwu9NhmhVDLbSZtiZoqtdDT8ggVFrIFYMMIEjAKxE3EPocQC/rkXE1wBlErSYwGutxOQLNp6hrKqwI7AgZRSBgv/CFn0ilUrCb9fX1mzdvVmtVqAHqGXb7r7FAd14lCUCLrAs0bSm4NiwBwYoIAhF+EASGnvlBCaku3DiI7+4C1lDUcqMdEg4xSYgYOrbZTUHz+OSaobeigZ7q1gd9LKfzw5JpA96D0cj1Sy8Vl67I3hjnT1+5+rxjr3q8Vrq3PyQHwmJ4fmV+R2t+8R893N4InD374vhU7P3TN23d/OJnPv+pX/zVb3z77/7ie19hyrX8atSOjI3dHfvgxumN5fb4aJyGWjSNWqWC0vBS0NY9sqCafT0j90RNrXz1rWJ1K9cTCjWy5pHYqZl9T3xw5vzyLbW4NPL+uy9PTU49+/Q/2cqub27PTk3tTvUna21Po6an0zGGl6L9Qy+/+mYoIrA+7uKF2xExPDTYN7e01Czr9XJrq1QE792/58DNW/MXblxJjkYfffZUKOTbd/jwT//Ub5qm09cb3bun31A9mxvbe6dHxvf0xoaE2WvXh9LpPbsnGxX7+rkbNsfFgpFOo+Oyc7HRau7aNXP91nWQZbI4xG+Sr9QfQDBAbMhFCJrMiNACTUd4AFvhaCC7rpmAKOysBAJDw8N79+0NBH25/PbNm9e2s9snThzrS/e12qquezSTOrJAs9Bu1I+kE3IQiuPsgA23iwLmBeqF67O2R9PpNgGhzEc3Qj5Kd4yBMvEPEswZvymH3YRF+hAOdwvSTXf2JhpBBA6L1MtEz8+TnIWVwvSwsrszGZyLzThMpymuqFsP5yDrJTlLeSawR3Lrxv17hylCzyLb2IcOdwtCoEyZvLMDWAO2Eino2jlxDMopHYNap6NwQDf3dDC+cAROhd3puu4QRVQb7YT66e5D5aW/H2WHEv32eHRNJ4RwvMBFcOZkItTbNxgOhxq6xkv+Q8dPDQxN37i5WMhmBuK+1YVLd+9r6mL9pZetJ+6a+cTTG1dvrp+5FVmq5ngrBIILJ4RcQnWVy2XkBFGMnqrzAbiDjXodgu1Tn/7UzMzU7K1bV5dyvkj4mU98fPzI0e++e3Z5cUXhnEN90bvvH291OvWW5bBeKWLV1e1ipcDxgXAqqfgCq0urAATR4W5cvdJsN2LJGLj+ToaGr58/f+nK5WvZXG51ZT27nY32JmCHgYAiifyBvXuffOSxm1evLcwurBe3y40aJ8kIgqFobGbXwd70YG9qSPGLa9nsUCIdYQQ5GvzJf/GPC+Wy3jbQzKjKarX62iuvHz58GGGrram8JLXdl7jQCD7H04EIo75cttlsBQJB1Cd+wkLJHkwD7YI1MCeEOw/LBIKE022wNwZKjAK0oshouHq9Hgz6TctsNhoIZQSHhoEDsRvqE96EfbCATaCCHs7bqjcEbGJseBFvM6c65o2F2QuNajKcjoZ9h04ee//8BUtTWUGhW2yAfTdIwlJM00IT4bSwWxzrtRzgn+bRZ6amgh2bvZl58GblU+NT9oCE8N4s10q6xmQ79Y6TjPT1BHsEzStDJ5iWDq4rszu9M61k2qbRNL79gu9RUXnS8T5Wa3rrXLZevFbJbFYLDCv4IyElEeqZSSfjccB1UAn64rFmqw2t7Wl3gLVtoDmj+AWurpWVuaWFP/2WZ6u8KQmFmMTlSrzgtFlTR+5BCgwLKIJmKgj8lgTxiLIZDqlCxjEh2VnUlehO308d714vqDJi1QMP3xuLJF74wfNgrB4OopMeaoD9u14CX+jebMQCPJQAFXQJ7SXL9MQRnA47ua5HXo5DdK8j2Qyofx2SA4ypY1ZsI6FaX8h5BmVLDglBRwa7rNc7qs3ShCD1vFUqQ8J7JJnhDENqhq2OwpmKxMgKXYZXoAhlm5eAn7B8BAnO65E9TMDLRbxClBVDju1nnAB4Lr0LDoTFZv/FL/9Ko9FYXFysVCrdR77IzgwD9CwQCCC72IomRy2gJFiPhKCBZuepd8+NnhRxTcR7rECZqSpc4Q/Oh5qgGEdR7k6c6lYEkiA5bU0R/Vyj0Trz+ot94fKr3/6WYLA1X31yYL9u5T08O5w4sXTjnBIq/cXXvyWFhfHRpN0Wyjv1nmCfo3NVvXDP/Z8KSvrsy9+SRmPZhlmc8/zkL/36kXunvvqV/7fw/p9aitwTSPQrgRorXptdPPLAdCCc//DV1fMXzw8PJ0o7HUiayZlBWZLXlhv3/pN/NnXXRD33/pV3tx586GfufejEiz/8llXhU+PjLz//xsKtC//6l38lk1t0eD3Vm77w4ZkbtzabZXtq9+gPXnp+dGz0yLHp/vGxD2/euHb50tBYb02jeQc//ewnFm9vVSolxqTpPnRGvOfUo2G/8pWvfeXpzz86NL33a3/5XdUo50qd995ZEVkmLIficQniZWRKgV//9Teen5zZs3Z58ZF7jomy5423Powq4WLLHOzvdwyaYglwgFbbtWfv4vKaYbQQRyDLeMF9p407ZxZ1WcLc0WCI4a5dkkSkVnDciUCog5G6IqhTBaBDn96++K6ZqcHBPkkSovE4PMXvj9o2p/hEOD4gGY4i0AOdhDbUIcMR5UJCQ3e1J04HoPJyOD2JQvIQ5IL6kGEKxDrJJNwj3M+dBRxD53E/+OruQ8e5QtK1KTKeO4luo1rd3y460T44xtD0UqWqdTSczx1nCPunTh6COZrVkAMOI/+ome51UBnERegs7hddgnAOV4f3YA1l7KOErZQdL62nWnB1qrvDRyDqBoLuf2TePYR+3ElYorZAImymwWC0nTQrrXOFMe3skg0XbLE3bermCjtS0PFQL7plGe2OAd/rSYQGB3tjiaTNSB4+MDI+GfApEucABQ8PJT5cFmczqyNpz3f/tvH8W7FbK7VUzz6JhtEg2/TaFl3TBgcHgPjw5HA4ku7tQ4sahvrM00+Ojg2/+MILhVJ+amzg08888MjD9xke8dWXXvXplZ97Yt9/+5ef+uvXziws5iKxCQ8re3jvwOAQL4Y9ntDGygaQaXJ67PDh/Z/59HP333+/rurbW7lWjQY5e1k+3d8/Pjl198l79s7sGhnosz1WuZjfWltN9cRHh4bR6pcvXckX8snR8USqL9k7ODA0OjJGz6S2W+3M5ka93Sirnd/9d78VYfhdj9yTUxu1bRpTCo6Fakcw8fl9d99zb7lSQTQOhoJoIJ9PCQZDCEjAWsAVQheqoNPREDLRAHRzwbbBHXVda9RriVSy1Wk3mk18OJ5iIGzcnb0ZpmJWqxVJogdCkB9klaewKAiiQN2eaDEvCFADR4XCYUkGbBAlTcSisiACojmfLHm8443S125fKsYSQcVfrGRPnDqle7nFS9ekYAjZg/GgiWmogUsfiRzwvCwp9EyeRkMGslolnIhNOIGRUi2jNLdvXT84Op6cmfTbYjSRqE/2mKHQcqu6lM3UqnVF8SnJBCcr7UI9sJbTstmW3ayHmULQqZok7AQAAP/0SURBVDNmyCuOSLGHHfmhSuNjmfzRervcrmW0jqlprUYt6u/ft2tfOBhSBMmEpbSNaLQHKK8bVkgO+TS7dP7Kpw8dVze3PXrbHgyWGdlXrCcdYArIuMk53rBDFe03PAWeXaZ5DRi907JI7MMpaMZQMnWgusgDUxAZyOAZ76/+q38ZUPzf/bvv0n1iWcZaVDtqg3Esuv1CbuV+vG4vEb3CgyCWbimivlwVi7X4Zi3HctFYtL0dx2yjscBbDCvn1Q90nE+qrN1Dz/kVW8a64CkaHbVc9uxUqbcpLLFW2zHVICMNaWFDCjQ98pblvWnoH6qdNzu1l1qV11rlV5vtN1r1t5q1dxqN91uts602Pmda7QW7MW+ZGdtp2NC+ouIJsA8++HCxWERbBsMh2BPyh6BDfdbk2DRdJAqABF6GikAZsAOMlLZSEKDa+lFyy3gnONIdOHdPcDGEUJyKqon4OyIDCgL142Vl1vTKPn+YJi/dmA1GPJKvfyO3qdvK8Xse+f3f++1XX/66P+lkcpXx/sOBIalerYmWUVhZZjxiaCCSLc8NxWNcSLj29gt3P/5MbOjEj3/yF9JDsX/9n//l7JUbXLJXrzOZynowbjC9ybSR9JXsE8efYv05rSNdvXZzz4GxaLR3cWHb9pgtrcKFAnv3796Z++Cuo49+5qf/DRznjdPfZDkpEO+NKqlL51/ev39kabHy9pkzAb+3L5pc21xnDGl4cOCb33wfFHx6cujG3OXZtasz40O2l1tdK+0/CCjsvXp+A87HMp2mqSZ6Ew/ce9f3v/fn/+hnn7Z4/6/+2h9n1zs//lOP/e/f/TuRTQ73S888e8DhvYwwouuhN89dNOvsicnpp+4+bBuVq7O3QrERh/XMrRUDwYAocQjjMCcIuHhPGiQ7szHnTsVCz66Ak6MJyL6oQQgniPBQPy4W6T82CLIfCOYGdRpGjkYH0CKka1oHO/h9/vHxsdNvvTU3v9RRAduyLElofLQtTQKsaqZhoRkFeqENKBS8BUfbhOPAUi+uZyF7d67vph8tE+b9/yWYCpwMZoLcUIaxDKJBZkPdpJRFN7lWRr/wnzrt3DmeGA+9qUrkiQgT/Mvu7MSdDqghkqtrWZL4OI+XgT2jAkANcRLKDL0FknCLMu7aNl2ELoW/3XxSzpG6l6Z96HbsHSP/0UqadJHqmRIW3I5t2gGHE8+5cwo6dbdZkKis7uW6HKG7zgVhN3ZgO85EFYoflBPsgXNigeaXQ6Wj5CTbTVY3YkH/4GAikYxCYCvBSO/gdO/IgWhq79DBY34pXC4kch55u5U1W5KHswRWBxdvNetTk+Nf/Ec/+dhjj+3du/eDM2dQrpWVlbXVlV0z0/F45PLlS/DU/fv3P/nkp44cPbiVz7388lutjc2ffPTeB08d+tp3v31h3h4a251I9vkjPbLYY1u+XZN7Z6bH7j+461Of/eSBE8fG9uxN9Q/FE8nhgYFWvQbJAsbT299frdXQLq+/8vILP/jOhx+818zltXojHg5SFyta0eefXV1ODg8ODczEY+mBgaFwJLy4BAlwO5NZ60lFZ6/f+L0/+P3Hjt99+8q14cMzq9vrQQ5GCAbC1ht1xKhCsTQ4OEgPLyKoo65I7nghECGgEccQ2WDqfn8APACViQAF48FK7AxOOTI0WG12VE3v7eul+wSgHpxAvf1e1ieylmnIiox1FPQ5GprkvlsJIc4E4kajMYgTqGfIX1wbbRfy+dCKN69fj0cSFq4sCb2RaDi78v8unB87fKJYzFRbpaASOnT45NVzF8EKER85lx9TD1SXp7p39OHRUiQIySTb3gbnbOa2d8d6Jzi9HvLetBvnrt2eMMMDUjgeCoxrHiUge3sUZirdCLJr5cLKVsZwOEkOSwNhBUIMdCJfM2ttQZRtWSxZ2pbWjPzznzRHdvdtNe/dKTzWaRzjuITF3qht7dgVb0+gt3cQJNsbDVlBUbPURiazo5affuihvTN7N4bTuVTaU9ZErb5m8yHNHLY4v2Z6IOkNM8wJ4AqpYESLRW5aqsFzjAHFr3nBcUG2bAdk0TQMEBFNp2FWCBr33X/q8UcfFxh+ZXl1fXPTy3KmY6J1yMvcbifXWdyP6xjkGo4XEhYtC3dDy6IOXb/zUM9913McBuQLLg9+1/Lastf6cSMw7ud2/EbD9FQ6ptTQQq0O51i+gF807WBbTcoKJ/ovGZ6/Yczfbhf/tlP5fqv8VrN6ud1a7nR2VK2k6TVNaxha0zQbIF62XjC1rKXtGJ3bWuemrl/S2+/qjVf1yg+MMo0oRs5k350xw4hBFG1B69zX2iDH3dv7sEg0NmwIWcVPbHJj4Z2A0S0VVmIBibrA3ES7UdSgGOJ+6KebbIROP+PpUWzWY/kS4774EASiwFdHeu96+7XX11YW5+cuWrbx7FM/Wa9olepa31CqWDYTPVxxaSkeHAmkkxZjX/vwjfjMfjl+vE8upf2pljfwrW/+n4tn5ytO8/HJY0+M7R0e7Gut7JQstSVWn3nowWLWeendF5771E+EU9bJx/3Te8I3Li3aekDVvc3bS5mN9V5p38z0IzvlxXef/77oqVQrNVZhwgp/9vTFxYWi5A+UKjsTw7tstVEq1QOsf3jEHwqpJ48d8wu+9bVyKDZYKawkBwYW5lc+9rH7IDG3FiudekGWWN0U9+wbuHr1zVhQqDW07//wxvp6/WPP3StwTqnePHZsQmFhOvbteX492+JlWxKnRqPcTz43dfq9H8g9cSkQGuybAge8OLvIiixc1Uu9no6m6iwjpNODs7OXJFFCWECy3X4tghwakYGITBVOsIeGuGOaXlUHDFMXDSwY6914RIM4oGqh9IBZMINUOr25ubmwtDh7+2YxV9B1MxiMBBAKvfT8YruttdoaA4XLMBIPIk9OYtKDuGAJLARl1ySQuk2OBViOm4U7qbsSC/gG/tNCd72LJa4fEWB/ZE1/n7CGFyifIH7YGae984gPdYjjeHf4j9vFAqMF3LaaTYQsHOhWCFkiFrDVHSpJebhjx5QBsm0kNytYTRl267Kbc3etm7AWl6Ahhe6BWIsv91C6OeIuUOruTJvcE7vnxG+oZLfXGr9ciEdyc4Fv9xfd9cEigjsJbmywiDxRiWzEGo8HzYYSA2U5L9Nq1iA+U9FQf1+v7I/nqmqpaTvxlBSMPXJqX2/S3zuUOrB7OB2XdL7A2kylki8V8wcPHZAEkeX4RLzn23/3bU2nxwHAlkaGBwxdnZycvOuuu0/efbdh+rPb2bX1tTPvvD6SCg4lQ3/7vbfOzrfrFrOysVhqZOrN6uLCUl8y+clPPCzx9bDPGpsc23vgSCI11O7YzWbLcDoz+yevX7567sK5Sq26vLK0MnuD4ewH7rvrr//yz7/4Y1/IZbPRSASq8fiJuyBYr83eFGQlJvstQ5ufn7tw4XypWBRFvre/t95oxCThj/7v/6W38WQ3q5UcTbiNwrfa1UZL4ICUztmzZ++++27ORc1Wp+WjiYskoItP9oWCQVmUFElOJnpCEcAiUJKeRUSiZ/xlKZ5I0Dt+db3TaSPu9ff3w8Bo2CvHWboq04NRgFiwW7JkAC12wxo4EQ5pNAizZUW583w/z7dqVX9AoRcoQGR7vflcJsEJnbNn31rfCjD+fHlHMzU/XEcSq51OPp8HTsAEUByYKDEw9z0oPDzL9hgCAy4Z8PC8yFUrpWgwEg2Igi9oRIKrWuuDzOqV0ka5Utys5OKyL2lxPU0naHmHBgeVVKTOWRmrUVtvlS3HiIbYRJQXRKetm7Wm2mgEf+XfpL/wWebuk9xjj1SOHWoZ7OB2Y1+pfEj1sIXc8vbmVrkiyoHhvsHRvkQ6rgg9sj/XGeofPL8yO/rw/eHdh/74pZfnzZZp65zHHOMVUdV4mWIKiI/psYMBvzwwcKlZLrNexWFpCDeReSKlsHDYOaEPze5E82V+/vM/Jgpi0BeMReOvv/WWDgLNsahhtd1h7/glOQg5hnu3BQmLQCWkHzkgXJ6wFpGMnIfVGQgTr8/LdRiz6TEeajGfZMMVWS82O06b8dMk7M260A56FabdSDJ8XQ582ax/Scu/qFV3arW6w6poFLQGmDrLiCz1EPOM4+cYmWcEzivyNEUWy0IcgU/bsiXQVJG4MnXZ2SZk8TMfew6tiTgLs4Avwy6xzImCqdMNBuSVbki022h+/MRWCivdIOCWp3tI96g7ZXafz8FWrMS3WwuUsHP3GwkrR3tMq8Jev/q8x4H5BVlemJ4+FOntdIwLnlIuczv3yS98cfeew2//8FXWKo7tGuFUz+2V/O4jY3bbGUvsrdV0m/EJfq4/nHz0H/3Td0+/fvP9szzH3tzKc5z8RNL+0hf/xbScOLrr0OHew58/9XR/KnHm/deDPbViy+4YmeP37vIo5bHJ4OylVa8eV61ygh8YmpjQzGhi/Ei9Vrny2uu11jyYjeDj1XZhaX4Tcarc2hJE4+iBkwhuy2sLolfZNT1y69b8ycMPrC4sMrw9vDt549I8I5npeGjv1O4bNxdFzurUi5FoyucTJqaGz7xzgfOIpUb91lKe5dnPfPLY7dm5fJm5eH5Z1AJ+n3P6g0uxfiHVY42nen7288cXlj+Y3dYnDp8qFRcGEzFeZ984fxHm2JNOUp0D1rzeeq01Pb1nYeE63JJGXzgUeVHDaBokVDY1kUPEGgtuW2AN0Trq4afHq2gMIRoatIfkL00YRs+Mgmj5/cqBA/v7+1PgkUvLaxvra/ML87lcDvErGo37AyGOF+vVWr3erNcblmGKkox/cJu22g4oflwPp0WiS7r3ULDGRc47H+o9BsJQPMHPLga5GXStC9SMFCwNLe6uoMOxgP/d3ekH/SV9SsfhTGD9+OPuQwe4CdtwZhowCclvWVAD3atAVFHXdveKriXTAhFC93A6J9Idz0Zy97rz3d2Z+sVt6l0n+kK8EltpBxxDGXR3dqud8Bj57K7pJso0VQL2xHbyFOIAdDz2wYnc+ODqWFqNo4GvdEq6A42mp7LYNDOUwdOzBPT6sFqHsdhkwjcw3BdPhDrZQq5ar7f8h/btnR4cmhzcc/zQ7qO7D2aKxezOzqc+/ZlHH33sgfsfvnLpytf/6q+AYaCPgwN9e/fMTE+O3X///T09BELzcwvF4kZ5J//aC2+WijWHtXONWiQ1bpr+tdyarraanWYln9chYpZv/eB7f3fjytntYuvCpUsXz73L2+2ZiYFEPFpqqG2PeHjX9LlzH25tbcxMjX/+Cz/2sWee/IkvfPbYscOx/t4fvvRSNBF/6smno5EobPKNV17Pb25ndxZv3LxWa9Zi8UR/32AsljIN78rixv/80r9aX1u7Nn+rUCmKCNiOrXksD6SeIIbCwXqtvry8fO+99yo+BVogEY+jxhRFSSQSoIZYRhCTZAFVyzEcGAYQDM7h8/uxA8chBho9iWQoSG8clURB7bTVTodsxAPtocIj4BaJRNx2aBIGVL7P50MjaaqGHQDiCJUgQHBKNCbkr8B4VU0FJOuqEUrEp4YHx0ORH3z3b9mhkUJup+pRq5VWQFYyW+vbxTKiMc0jaOqWQW+EROPCKuDOuBDYa8vUYVU8NB0ATFHK9VrO9jBtbzgYhVVpkqfMo2naF2uVaxsbTsPsdeQkKwc41s+yisIFon7vcFqXmXy9tJMv1FWNUQJiMMr5I/7Czk5lR/FHevpHvNNjykP3sSdOFUf2Cap1TOo7rHJ8u7FcydxYXHIsrm9gmveHdh18oKKI41cWT81uXly8/vr6tUOxsd52h1fVcSHopy4cS+G5jqmDtcDl+kYnFtT2pqVzADWEJrrfQY/LuUyC2DCIvaqq+w/ufvDB+710x5lbWFh49/33YPSBQKBRq4M8wQvI/rv++dH/7sAIxJYfoQ9S190sYJs7qFFjHBHe5lhNS40bnp9xQlGJ2bJrSt3Lml6DN9s+Mw5mqjsFQfi/TO039J0bbcvTRHxktRAfoCkObcRZ6rqF9ma8Gus1QKxt0XRYCy5BIpE+2Mtrc7pg4pfrtzT0ibc97Mc/8SnQfIhX5AykCcmi3i3Gch+JQEhCdrEJLW26zy8KkojmxzZsugOiMASeN2lmKNKvOBa15ha2O7TddAOO+yHq4gH7BiWRHZXhDdVua2ZtqHfs5NH7v/WDv/qDr/yVxyvdd286m8t864WXhyaGDu85evnCBU5xJkdnHnzwVLNV3chu16uVRnlbUpxdRw/WF67W1EpF390qVio7l4sep4dt/fbMfeb78+ybLxiXX7l14dzQTrZfK3/zzZf7TkTS8YOvP/86XDoxxOh66c2/W44pexmlLfql28uzqZFYamp/brV46d0zxXZJ4BIek/MpIcvDjO2Kra/kd02NxSPxYr6xsL4T9qVMphiKscFQYHVl2R8Nv/T2K3ZHDCdCPWGxkm3Q46iepmCLlaYWj7OVSiufMXp7+/iQnhoeSsb7d48n/uD/nOl4GASph45P6a3C1L4ZjrGjYufnPv/oxRvX57fVtYznZ7/4xY2lc7LD8iaTL1XCwVCzpQqCgjCQiMYN0x6bmMhmN9ttmmuGAMYirtc1NRcvyOiREKvdHgYvmg5CDtiANWgqei7BVcDAA5ovDVaDRnJjPEDY75NGRwampyZBYhFktra3rt+8cfv2PLAVu4QivYoSoukAO3oR3lutwxohF7q20U1uNlwkcbVjdyUS1txZouQ6HGWRVnY3EVqiIC5KddfcSfhhW1hNxsbTlHXkgEjYGVDuolY30ToXluDLXTaBI8mwQSVYxkDY7vrqR5nqYioWcCwW/uFPd7t7dvcnJbrBTIWiLTZxCKTu/vjfJTXwhTsr/8F53J/IJdbgJ77vXAT/cT1800r3XxeGqTuMiuD2oFtEZwWawZvRdL3bIyby1GrY3qH5hpxoUJ7pG/MHIwtbpWuzC2qLdWRFDOhz5y8Eeyf/7a/9x3vuum9zY/v5558/ffo0gAGQcuDIofvuvffhR+4/dGC/YWig74uLy/1Dwz6f94evn97IFcOhkMMKFYPTeF+sPyV7PNFwNBYO9/TEehIxnF7guFyuvrKSa3eaPtmbWZ/98L03gz7/gYPHNc0reD2Dw0Nn3n/3wXtP3XPyGL2wy7bfOn36yPGTb7/9Tl+6/xPPfeKFF15YW9/8wQ+eBwx6ZHF4dDKWSAruRHLY+erFCx9/9pl7T+y/cOWyw/GFQmGgtw86om1aftGPIKxrNNro8pUrk5NT+/fty+dyCo5UFFQUEogQKh/5RHACXqKeaeSnlx7xB5DiwFZbZVjOpCdUO4Ig0rM0DHf8xMlTp04BgP1+vyBKHM/CiHB4LrtjIQpqGpglnA7ymjpwTLPRaOCi7o0JvlYqFMt5jfp+YpDvsmNuXbjw/IUP+d4ky1klrc2akkdkgn6uVmkBIzgYpKFT83sdAC0Zh22ppkaSzfEovGg7ZktTeYHP7eQ39WajJ/TujWu5SpXkMyvxjqQIQcHnm2+W3yutX69mCqVy2OJTUqhHCsVUPu4RI8Gw0h9XA0K2nK+sbHoyJX0178zPGzcvFG5dFHQj1ZMWdg3rJ8d8J0+efvv1kF7dHVOmbS5d1tY21xeZZjo2cGsl0yMJn/fLqXq+PruwW4kdZYW4jtighRlhdGhEbbU8YOtex0/zjnkHeoZ2PM6abTCqpwVwpeldoTIRXai8YDb4tkzrxz77mXtP3avrNijUf/0v/wUe6g/6ga+hYAg1C2+hioErYMFFW4Iw1x/hgGhZJKxDQ2MBTtdlvdgOAYqKq3s0j8d4zIg9FJSbdtXSVT8jWRykt9pjiulK4Mve/B90ClebOtNW/B5O4R2ZYUzd1mE48Fq0gY1G83IWJ9qiwIgtp23RkwE2LkkP87lhlHVnIRS9Es9JIrQ8J3GcxD72+JOAVZgisgWghccCSolZoFldZO1qWbJR9x4tLAw74KJYRqIiEVVHUKZghBDgFpaK3cVgXJtsxV3T3UQBxHEaTDCXXZbFpZ7I9MPP/NJv/t5/+soff30gNrS2mVjLZaf27lN8ofMX54tqbvpgsrTGfnB5pUcUg9507+Q0ilfNbDpWveMJFQqZ5fO3+obGbLvRaDUKGyv/4bEHokWloi1v6WWm1V5f2y6cP33OW9m569GUIqzcynC2oOlOODb+1ksLlVVtYKAPwGs2Naatt+tqpSGWMu81dm63LP7gvt6VpblwLCwpvWfPvccxwkMPHtK0zurmEhO0Q6FQMOIcu+f45lqJcaSrs4s6awTFMPR1b1RplGoG69Hb7b7YBOfn27Xa7YXZwaFhD6fuOTr+lb94fv/uuzi7Nju35iiG0fE8dGLXgZldq1vzZ0/f+vSjT3/1z756frEzdfzec+++vjsdCbIy6wmFY9JI3+hA/+A3/+a7bVXLbmfbnRbJTwZ8NtioN+HeAvVBINHDpWhWNAoW6AnB7oxNnMixNJjcsSk00EOc0KyGYdO8QtQBphkdiFnycnqPrwkzAPRZpsFyTiDkHx0dnpqaikVjiClr6xvzCwu3F7ZqtaaiBKLhiF/ygZlVy+ViJqfBejkOgQn2g/PTTVC3qwOnRZaQyAxcw7iz3MXIjxIxAXyTvbim8w+Nh/AHRA1smGyMfhBeuTu7Har4R6vc03aPwhnQdgBUrID1VusVREngFJ3LPeU/EKu01D2Qfrj9z7QHnZCWwUu6P20v9eiQp7j382RBdh9HoxnKkLCS+txReT86g0tVkRX8p9K65IHQE3/hIi6/wF64PO3chVdaQ984CqwJf+BuaDWABVgCqoia2XR46m2D0ZkMzRTkwRYInqbcGk5G9+4acrjQZn5jq1E7d72ezeaOHr7r+R++/Nff+Nvvf/+FpYUl5A/y/ud+7mc+/8UvDgz0IipcvHA+k9kKhEK9/f3b21ljYz0xEJucCU+nrV7BKG7leV+ACwidTL5ayfr9LOQcCsQhxIsivThGdLZ3CktL6xCW/emRm9dv3Lzy4fRIwhfqS6dSzUb9a3/xJ6+/9mohn3/rrbeffvqZmbHp0cGhp5966vLFy3/y53/x/vnzsb7U6O7pVN8efyjheKFAWJ73Xr344Y995pnf+PVfzWd2CvUGvSiO4QSfUichYEgIl/S6T7lcKr/x+ptT09PDw8Nten8JVTtqCWSyhlSvdG/P+3xyvVozEdCgXA3NdjwiCLvjaKbBe73BgB8mnOpJfu7zn04le2SFXhUwPDbcPzi8s51ttho9PYmB/gGTGKpjaHowGASggKaiaRAecbkbN250NH1mYsz2WtFo/NTd9/ckk3/6f3738osvRyNpw1ATfsmLQFAwNL/T6ZRlLgC/gzmTKyMC0yQNOvWy0KM/QFmdNS0PzgjLlnlbN2SGBhdH4snJib3ns9meXbvYYGDd02kbmgOtFglLDNfUzdVW/XqpsLC8Vd+qhSUt4Vd6WD5Q1ZO2OJDslYd66wPRkpXZyRbKt7KeuS3z0oWdM6e57Xxwu6FduqC98kbPdtbZyfH12ozHe6+lPanW37h85Vzhds/KyudN8TVj63yxOuRAEBYFL1MWLJVjjt17V7NWM+p1XhLEGtzelB1hpdNe9JiiV9AFr9VqIaR4WRroAx+EiwE6ECJGRoYeeOCBeDz9O7/zu+sba2gaVIckKe1WS0T0QUPecVLXl1xndCGVBg/BqfG/GyXwk7ZQQCD/gc8IHm+J6fhZ7mftQZmptRoly2M0WDtoGBGHqTHir3tzr7QBcwArG6YkUsxjOqxtSA5HM4BhPT7wQJq/RPeoukfzeyWZ4RUeBk99d7A9GdYvK36/LCmirEiKDz/pDQvsY489gWwi18gc4gWoBYGrBchmQZdwZo3mmdBRFsQPRC/sSdGDoxeV4BCUlsER0NwWOCCiAIpJoQ9BQxSx3jGdAGN3JMeSGFyQ9zAG4o6tejwC2z+wKz+/2SOUfu/3vvrS6x8cOBrxBUdS8Xq2FtwsNCYHpd1jQ/PLpXy2ORATD92z+6Vzp1944/mhdN/A8Fiqf3gnW9Sslh26S8vPS3KIDYcsRHKbSfQJUc6uLm54/EJErbd0qyAq7b1B7kikfOZ2dChRrnrL9fW0Eu+Xp+Zu3LIcK9kTbbE2XCSe3vXhe2/z7UKqbxBAdfJQ+OZSrVoHUpb9wfBSttEfHvLZ5sJOjuakszyD6clcAy3sFVr6+vKSHQz6HJFnO5HohGHFYgFfpZQPJZLXb8wf2/fEv//13/rqN7599MGp02++1d6W90/tunD+iinq+Yw0PuSfTEUuXr74xjsrv/prP27r2R++cfvI3UcVn7BwbfPk/UMrW8t+JRqSPLdnF7/8l9/mwkneL1WKO5m1zOz84mvvveHjwltb6319iUgUmlJoNNs0S5LZ5lkF/BohXeBp9uEu5xJEXpTFAGIJLkAdrR6acQH8XsRBCJoyQjfFeQ+sFcDLEqAheCNguL1Yfb2pPbumRoZ6YxF/q7qznVm5duv6yuaWznDheF8onpZDUUvt5Hdy2a2Mrmv0vq+A7GUdA/9scE+IY5AxchrqIqUnFOgeIzAI2QPxdGeGwlqLbnR2B/x2Ece1UiR4UtcUyXTJjegM3a0eGopHT7q62EUz71DcovHP9OZI3UZkE4eHJ5qtFgUCtenlCHppM3zHoXc6maaB04AMwGmBfAA1Oi08FsFObfEsvbbVh+QPwaEk2Q9g4XjoGwl7UhSg+qTsekFp6OUGd26dENiSo7LIFX3cF9Xiisg1qVO0kHuwY9HzdtjDS483UC+6C8bEZOkl06gn+kXngovR87s4pFs77tPxdGaqVctrcM02TYA3OgywHHEsVgn4B2YOrq+tvPHmK+fOvp0IyzwdZz/x7CP3PXy80eJv37g0f+uG39czNLqnWClev/hBaWPt0u0sU68amY2tpZU9R+/dc+wk8lve3mYkZ9eB3SMTE6FINBVPWDQshdPcud4BS1pHy2znrly/0TfYO9CXXp2b9Yj61OTkgw8+kSuUbty8ygrO7Oy8PyA/+8zHYtFwvlD8l//m39xcWBrfvS8Q67W9kmBxPkcz7I5XDq5tbAlB/gff+67S4MqdVrVWKxZ2RIWHbpRgqYxYbzRRUePj48uLS2c+PBtPJY/ddQKVjVZC5AO2Oh6abhMJmgFxGAFaCQRgPNiHh+mTTZkOQpjaAdtFGLUts7+3d6B/qNUxc8W6QC+8pbj3K7/yb//49//w3ffOHDt6HPoYsTER7aGm8zCQs4D2dAqQLN+YvdmqFnoHhpv1VqtRhp5S683W+pqRXTN7gvX8TtgX7E+m1gob4L4eD284OvQOBJ8B22dZtdUhXYQYS1MEQw1So5vU9B56ENTDQMQ3a+1cZjscj33quY+XCyXHyzWaWtlCMcWiYamCqEFW+X2OzNX9nsvtreub+ctLq9VSIxYM9cciEYELOGbcawUGZ3qGh6VUpGK1NjOZ4txK4+xl7b0zncLqVDgthPtDI1P9e/f09A4oqdGt3sFv5YqVZvlXe0eDXv7C2rrgYX2JMN+ys4LRYzB6S2XGxxK7j9YXiqFKnQmbusDaEj8jJjJmZyHkdRAWHdYU7HbHFFkBjBh1B7sF5e9UGv/tv/3Pt197+8t//GUQC6APAEpTOz6fAhblDtIndCEDp0TuDqfUHRv+BY8wHZoZWIMzW5YKFqJaNc4AJsVtKWu2HNP7S3rsiFzcNpuiEWAZueNtx4XgqjfyK1pmBSzNYzKcO6qDbhMD5CiAMAYck66EZNE0MGQ6kigHfAGavswHE6C5hGFUUKKSxCkyYqhXFLsTvSP/oJ08+7GPfbyb5W7qRhNcCcuITmB8IAiuKZKo7RIE7EBf5OmIJzgEqw3YGa6CurCBppLk7glBbAlMs4Ny80GvJLXVmshLhuZNpOkVIpuZ9bPvftcr7BQM2+uLCwLj53t0QKXs6dQ6G+tV1lAfObjv4oWb7yyvjA727N13IC4HS1vbH/vE0y+8+P1jR46vZPKgepwYaG5ejyR6i15Wrm7Fm0JZMIbDkU1uR6i1o3majkQJ+85VV7z+saF44pWX3kPhpmdGIOwD/ujaxkqqP1Fxar6QVtecY3ffd/3GB5VWcWAqFQrxm5sNWQqYljYxPREOxOZnb/T2x7cyGUN3SoUCL4uNdtsCBa0313a2QXcVr2/3vl0Ly7OJnliyJ7m8PtdoqHPz9dNX3it3FscmBmAq5967cuzoI2+8857m4QKJMb60/Be/+xvv3Lz4vddv/qd/83Pvnn6t6vgSwVjL7CRSkXfeeP/hhydanTrn4R2zGYok9x297/LNRQBe3B+WPbLAyJbu9Pb1lcqFc+c/LBfLvCA99vhTQX+gXCk32w3OHRrTUTvAFYtG7tLL4xC+QfM7bXpaDXZkGHRHEYoXfgwR1u29wB8ib+7U9rpGc/HDGWAPoJxYGQgEent79+7aPTg4EPT7q7Xy7K0bN69fKeWytqmLkXQs0RcMx+rV5trKWilf4ByvX5AEmrLE7fmk26wAHhroBJujoQE2aVD8oC4kergWBA0ilTKAK7sXRw6RKDbiJ+zQPZRsEQvuMp0Hv13Mop/4T38g6ziuWCzCkJOJ1PDQMBonEo4lEn3FYs4dJkYndQ3egGfghNADnPsOZ2RJVUEJPX5wnGjUHwiDsgI84QN08o9IJcVBN4fdbGCZupGIIdDPbiLfIfbtftwrIt3ZRPmkIjB0BwdFc4+Cr1M9UfmwAofTH1QZbeqeFnvcOQMlF9m7QQEZAfgALdptXZGkgf5EJBQ1VfWt73xrZmrXM899+sL1a8nh5D//1X/24ENPZKBzlm83GvlQ3N/bm6yUshLHbG9Vrt/In7v+wfLSCrAqmhzKNR0hEBudnHzo4fvuPXn30aPHFJ/crDc21taatWa1VgfJb2u6O/+IB+0MO1laWqnV608+9fTG9vbVy5fSqegnP/Hc1cvXLl24tn/fvpdefOEbf/nXDz/8yG/9t/9aqzXGJ6d1hApeQBkDISHXbJgGqE9naf7yf/vFXxzwKG+8f6ap11bWVlDOcDgE/oRqaDXqkAvRaAzy4Rtf/2ahXDpy7Pg995yqVCudVqvT6XSHkqAIqBYsIJTBwqmdXBOCBEE+AduoSzQ9wBX7cww3e3vuG3/zN4Vi+Wt/9fUzH3z47rtnv/H1b7RarVwuZ5nG4cMHaXZhXN5ysP/Ozs5rr712e372u9/97p/9+Z/Pzc4u3r7xyosvn3nvvfn523v2H5SDUQTjtfl5DRe17FIuJ4LyhMPVRqOvrxcGYdK8oBryJvAcdcOgYWHUaExYMuwKfkF0FyuoS8nQNeq5sJ3t7QwsbXR0ZGtzU1Hkycnxoketmwb8HGSWWJjN8CgWI+gSr0ncbDl7eu7qta0VQL/fKwwo0RGPEHI8INWRwVRqz7R/aKDKsxutlpnJ7bRbTjrqOzbFJuIb8Vj2pz7xT98/s7hw+0iy/0EntFnN3fDU4sEoq3UkEU4pmrxXbJvBNjOY7tdLRU+nVRe1VNHRvU7//j3aWnE9wIigpCpj+QKCx2g1Wo7lEUTFZr2qqfqHetiI8k9/6peg4elZqe7U6IgPhGzUG4rUdf7uN9k7HMmd1a5r9LSeWCahY4veiMOY7YbHNJqW96DI/qSoAHoRtw3USEsdkuLv6Z3/YK7yjizr9JoLgrOPEJDOR/c03duqOKfbF0hC1U2IjfSGXXqumnqtSHMSI6IsIp8cPdP4o5Uc+8lPfhpnRMLvH+UbG1wLpISVQndyPrefCk3cjSr4Js8nDoIqgOC4M8QJEI6rQCTgJDDojl33y7220bG5VscbsBj5gfuOe9Ta7/x//+1P/+LLqZgwOCQJkdDWVnMoMSh7vdlGVXIatqpFk4OpZGTt1uXB0b6WaDRzmXKhemBit8CytsJ/+/vfWVtcPnzwSFjwKFJiceMDU5L2hEaS1cJYbOgol3j+5oX+dnNVYWNttmZYTkK+7tlaulaZGewHgdNU+9Ofe/z6zRuKkswWMuF4hPPIjNlMxsfCIY/Cdwrb7XKuZHcYcJHNjS1/LKipakjwWaw9ONmXWV7rtO2B0eFDR4+8/857fT3JWqPd8XhExdcTSfb3D28XVhPJkGV5iqVCR/POz7V1uX3PA+NRv/Ltv3wxGRlQFGVpbVmSw4Nh72c/9fjNhWt/+433/9W/+/jLL1+7vbJ24MT+8lbj9vLSgaMHVxc27r1/GmFOZiNBRUymw6+9+8GthZVgJGTQYHcRAY2VmE7HHBsfBfbn86XFxZXFpeVEPDWzaw8vQA3ZHa0Da4WJCDQvNDUlgi8WYEfwZtgkC5LP0OP51BHwUYIpuLZCH1JhrnGjlbsdv8BashvTAvYMDKV37ZqaGBtSJD6f3Zq7eXN+LZPdzsJo+3r7B3uHZNHfahqVcqtVqwI+EUZhfoAB6tV1LdiAkcM+yUc8NLunabP0NgIe2PWjRJejhEXkjlb8aJ0bfCgWWR6a3ck9M4KTm1znowdpLCvo84ucUKvUFuZX6jVtz96Dm5vLi4tL/f39jUbT7RCi7nS1owkQUR4PmAWMOhoNpVI90K0ATYYTYPS4ON3PxiWpProXoXqlBXeN60j0n3ainBJt8NAocOwGjgEcRd0gtNJfOoB2JGQlSk40Giegj7v1zmnpxg+WXLSlQ2gl6d3uhdzfdDaKy16HZ1EJ4BsW6Xx4q+nxSWJ/X3TvwUO2GE4O7336kz8xtWtvMh5ZvHae0yvLsys3bt9SAmGqn0LmW1//01def7vWQahuhmOxiel9px585tQjz4iBcEdrXb16/vwHH55+++0PzpytVyoSJw71D6BC1lZXEVTqtUZvb18ymW5R/5eR28n/4Icv7dmzKxEP/s23vhYOB3/+Z/7JCz98fWZq5tf/43/49ve+32i1RkfGY/G4qtPbUlHSUMC/lV/NZcsBOXD16vuPn9x3IBB/5XsvetKxXGm7WCwEQgHQLXAjXe+QmnfMcDjxx3/0xxvr64Zpp/v77jl1anV1tV5vXb1yOZPJhMNh8CfALc1K6JpxtV6FxYBkwlQQ+mDcwGmoUlnxg+XQ5NyxGGo0ly9ygmBaZqVcTPem77nrxOOPPQp8TSRi3bYBHoCLfvWrf5Hd2UZFHzpy+N577z1y5Mhdx4489thTD9z3wJNPPuELhToWw/HCytoSbzrjI0O9qdTyyhr4I5C/2Wwkw1FQ2rbaoYEFcAEL9m3RQ1mwWqIRsHb3OR5qe1rGR9c6CPFYs7OdHezvN6ljmVje2sZmp92BN0GMVzqdYqfT8npUSVJYgRUkVJkliRVTn8tvX9lau7C5Um/WEOPS/miSUUIWrwhKKJ2MTwxFJ+Km2i6try6/83bx/TPq+Sue9c2hmbR3auywIw2slzbr+arXSnI+E7SIcaJ1r60IgKpWozk8McZ7vc2NzV5G6cR9LCS+x0ilk9ml1VZfpC6KrC6ClMM0O6bR6dRFgaVJc0rN1/72eyrwXhKhYolT0DuVkWhSHdd9UOXuN7Cmu+yaPaoE35ARnDvKB/aAb4GXfFD8Ia5p6lGB/xeeQIjTOi3QeEQZkxP4Bd37h2yzjHAHnII/w+/chFa9g4NwQBq2cucFwIjYAFe/+9ZzACJWwmwIM+nBAoRPUqGuadECrUHQdBP71NPP4izdiPUPE1bS5o9SdyXWuKWi5yPdAEdl6+YJ5YJmxZ64PEwZ+QPC46OZ5PJQzY1aKRwUJ0YHX/jh937t3/2rWmlzfHzi6K5diqOOjo0aqq+6Ux4e9lfrax47PD09MzQUu3xtjg0nFJ8TMhtTE3sQ2K5fuJzsGyyp2uTklFarrS7P9kzPZJZvQ3FkN1b+2eDRlK28tX3pLmHQ2KpuBJAbSdStjtHeng60Qnxhdmt8cKi/b8AfSLBSc3VzdXj4EBCEQp6dQ7bNTrRvQCmXM/PXK/edOhgK2hubZKVCUOYRW9taWa2M7JrIzi3YFh8b6Iulk3PXbkyNjq9ms03TigRiQR9fLDcknzyzexQe6w/0FEr6rduL//gXvrB/emjh8tLWUiWdinl4be/umdu35o/PHOofG/ved374k5996uKNqy9/cGty/+5n7xm8dmGt0KiMTA43yq3BQaFWrfclR+vlnUBA+eDC7HaxBST0hwOaZYIUMkFeqzWhJnVNozuCkrS5sfHW6dPnzl1otVto/1gsgUhBk42DxXXnvfXS3EyIxUSZaaJyFn6NiCi7bySEau3QLNQ0yByNi60Sjb6kR+1hajAyrATE0s17x6uZuqq2DEsLBpShocHJifHxsXEdzVPO3b557fbs7E6+YnlFfyQd7hkMBuR6q7Oxmc0XSFMGAwHQdjiJYxt32LoNeCCswwKwnJDHdaEfJWQJ+cd17/x2B0hjZTfBMGHm+EMkHxuIBrp3ZRwG7N9j2obaCfgUemAjGlV8gZvXL0ABjE9OapoKH0WhSPTIIlDW6xg+n5BKxmPRsGVazVbb47Cg1NinmyVYPoEauUR3qZs8QM5uwgagIiEk5ZYg00FdE0IDUWmuZvc4+kuweucQ93zukS7Qdk9N03e4RaEoi20f7fZRwiI2unnoVgxaleg8qphuGNBNJOwBXh5MBKPJgZaplmstcE21oX/rG1899+Hp4eFJBMFgIHzt8u38di7V2zMyPjQxM/bIE0//0i/+4jPPPrfrwIG1za1z586+/86b60tLsG1JlsfGxsYnJk4eP/Hggw8ODg1fvnIFil/iOV3tQFP6gyFUE72b3/F+ePZDxSd+4XOf+/CDs/nszm/+xm/8x//wH/K5/JHjJ9BKiEYIrGh1FKBZr6+vrxeK+eNjB0+/+8ZP/vQnf/ETn3zpB6/te/Sh8HDixtWLoWAIBUW4o+a2qIM6FA68+srbly9f6e/rL5ZLY5MTR44cpWmYAsGhwYGhoSEYLbx7Y2MD7Q7eD7ui1ye4I1FxNtgzIiDqShDFcDgGEdKsN5H/WE9P/2D/8MgIzrN7emp4aBAZBCIODfQtLS8vLi1APiKQBvz+u+46+YUvfOHo0aOIwalUKp1Oj49N+IIxr8PYhr6+ndFspyeV7LSbcUlIJ3tQK6qhFaoV2EpA8UWDAV4Qy5UKgBQ+hVIhpqI9iYDSOBjifmg+y50cBoXGGkAyYFUQaLZLQWAB87VKpVqt+GE2lo1WqHVaVV1teKya1y5CI4NPODbaBNFBh3b0BcRQuGKZ1wv5C6urV+bmcqWiXxTToVAPJ/TYjKpz8aEJdmQkMjLq7Yt3rLZ+/tJ0rfnUvY8Z12+opR0z4Q8nkt621TZsr8YYEmvCz3iG3rGaqxw9cSxfLjIN1ROSlHDAaNW0cm5/h13WStlRwHmgbXEOz4kS66htD82txHY8rEfwKzIPQgNEiYSjumUBvkE7XDJLdt/9kPETlhHrR9uR+dPcA3f6d+ABgD+fIRlsR2UFTWZ+SZNOSHJOUw2ai9IT5Li8IP93u7Bl2KNCUNXaliTzOIUbfLrhDlyaSDkhLwNkDdGL332Ifl1MxD4AWNdfKRcUrdyV+IZQoTtDCK2u4ES0YJ986hnsR05JmSNExq7dCAIcxre7Xzdaube+XMfGmd2j8KGy0ge8gjTunUcjkCc0Mw7kNabtqQtKz32HTia9y3/z5f/8+ukLwbGpZCLmZX3pYCAdZNt6vXdout3xzm1de/aJx3QzkclWdjbmJ6amvEpE8Ej9ciwxtk8J+sb6e1aXFmqtVl+yH2XdymVuLWYHhwNj6b2i1xy09KG+qVc2zlu2/rAVOVcoF/vlwZ26ajdXpntev7Yx2hNN9aRzhdw7pz9oqfm+gV7QVp/iA9fvWJ1iM6d5zIFpxxbrrODft3/Y5niFi/b0JnZKRYS8Tq3W8ZjD48OFjXWO8c8c3v+dH37n448/tXR73qGRjUYkEPZ4GzDnRsMOxwKCZL784pl4YtgRSvumk7eu3rx5dUW3GUtWn/rU0wP9u1ZXlqaPHn3nhW99/NHd15aWjMDUzdur/+gzT8kqv7He1BzqLr10bv7JJ09eunjLJ6Y5h031Jy5dXVnbLAks12nWtHZTANqprVq9Njg0GAmHl5aWZEUKoGJ706qqr69nZqF5V1YRgqPxaCAgk3Zi6E1VJBahBRiambattWHDNEUcYACN6ZpIN1Egs23dpPE1aGP87toJrA3JsGwAL/QmYpZGHcgeeuurDIYxMjEx0tffCyNbXV+9vTCfze1UamXTYeRAJJbs8bJcvlDY2FyvV6sIJLFQRADZcZ/ipcFXsDtYE0M397q2h/T3hupiD9Z/ZIR3kptVupdB7gIJgB/kJi4Ce1jw64BfAXlYWJy7eu1KtVGeX7j953/xp0eOHo3QHO6WqqnwWJOog6qInrGJwXQ6oesIqnUoG44VTN3iBAhd0GQ4Ea7t9uO55ye3/yhRHPjoJ5bu/HFJd1eAYnewhDv7kO/c8SY4p1tULBMS4/RwK7ggfd/BVxqVRhWBpvjRye+k7oY7EMuwAsGbBWwFTadxWNjc6bTNlhnyeftSgWhYbLXbOiMfuvsZXRy4eum17DZU1u2L5y5vbJeUcCIe7fFLoU6rc2D/vsuXzz7/wrffOf1qIbuZikZ3TU4PDA/vO3BgbHIKai+d7vOD+vl8axsb7WpJ4lhD00zLqFRLEGIQpu50YPaN6wu3bs7/9E/9zMb60nZ27dd//Uvf/c7zmew2ghcyrJtGq9UqVau1Zhta4Z577nvvrdM/9tln/vD//q/XXnqj6VUOPHzvW6dfFBkB4SUajdJjZUSjPLJPPvvhh2c/uOj3+RH4qvXa/kMHT5w40aw3AorfHe1JzdU1V+AfTo41iWQPDU2gccUktRHWQShxyvn5xVq56lamB/Wzk82api4JokXvcNLL5VLQ78NRMK9LVy7v27cPrLXVbIAfXL58+eLF8y+9+NLVa9fOnT2XHhxRDTQbu72xmuhJWB67mNtJxULlbIYXGITHoYnRubWVtq5NTox5bbPV0WuN+p3RphSsAbEwY4eGvbiz5pExu1qom2BDWFkHFVD4aCximHqjXqM3P5qaaun4kEnCMFGwtmq21Gq7XWjWS5ZeMvWSBjjj/aJPYRUnoKgiV2SMxWbpzOLND65dLpQqkiQPR1JhrxxzlDY8XQ74033c0T26yWy+dcYoFjUgqccc7Rvcu2tPeCApKFKn0WyWyjBkRhGRGY21jz54ajubFxY29U6rplYTth3W9X0lO1+v5HvYWChq855EvCfCBhqFGr3DGdSBBmkYsBcUDUwXRSe7dTtKAV13gOYffFBPqHmqJgIsmtDQ7YVieVFQPY7Osy21/bAQ+mnHX7U002ZabEdmHMGS/9zbvG47CUtoCfT+KN7rdzyoMXIf+BAWcEosw06CAZh2oIuvuB7t4KbuH8QVpG6LkDkikQBH7KFBwd3f7FNPPYMjkegw96RYwAEwRxyM/ZCwvnt2WkOT0zq4gBtl6F+3qBAbMAXgK34jNzCPer0my5JteSbGpq1m5k9/50tWaeeB+w4mB+PLq2WP6BeUyABNpNFQmebl24uFGvP4Jz9RKGR9Qd+NG/MI+7XKQohnD+69S4jETjz8zJkLH85dvzQ5kLT09sVz5xyG3Wq3gqqz3amdOHb3cw8+9sNv/sXu/QeWs3lLKx+W/bEr+UvDrBz2RezWm7nyD15df/xj90+NTedyGfD6WrU8NjGc3clpLUtgxEY9rzM1s2PamiCLPT6RbxY3zp65vri843gsXpSSPX2Ly/NAlHvvuW9zc0mt26mR/mqlGA8Grl6+BLYDghzyB1jOSKWGfb54q1ONRPn337u4k8t/4sfuLdVWPTZ/9crNQycOcwE2kuj/+Cd+RlH4d1//6tGjkx/cXPjbHxR270621rfuu2v6nasXhweF4T09Q5OxUFC+78GBWEIcHkz3p5lEOh6Jpfbv3Xv/vYeDkn33oX1D0dCBiWGTl1aX12Zmdu/s5HgBDaGhiUURZNcnK34IuM3NzNLyUrlcAVZAvfn9IbQb7AFuyItkymh2eqeUK3dgSHBy145dAyY7svCF9u0At1V3PmokQC9iD90t8dADh7KP5USgGiKfhlMwfCgSHRsdmZoYTUR8rXp+Y/nW4vrOVmazUikh8oLs9/QkYEz1RnN9ZePO+zJFEsvImw7M1nUavUSdQ7BOl2V+xPbIBAmD8HEhjvpK3D/kI2So5LPkBZSwRldh9AZoKDYmU4lgyF+qlH74w+/cf9/9+/fvA/bA4A2dwqVPUZLJxEB/D0IhEB4+K7J06w7nQW2CQyIjHnpPgMtyXdEMFus+YkuXIvVBF8Q3ub2bS+on7q51E36BPqAEXS7jqnBX43q88CMskA/SGagsd05CKEuf7nIXe8HA3PP/g4SzU83QAj2Chb2oQ95tONQhlJ+Hg6Dy6h0Lyqe/L8HxQrNjjowfOHz4RKNRv3blgs+n7D508Obcjffefs9oaVvbma9//avnL5zhWGuwt2dybKQ3mY6GEsNjwyNjo4FgCAK0WqmeO3duYXGx3qxZHYglK0hT2bCFYqnd6cAScV1REoYHJ+bmlv7mW3/zY5/7hD8ob2xu/uIv/OPvf//729lMMtWD3IJY+UPRienpo8dPvvbGmwdO7vvbv/zK6RdeOnNr7vM/+4tf+d3f6Yn53Qn9qX5wToRgQZDOX7jy7pkPw6GYP+DrqJ1qrXzw8MEjhw+tb2ygLRSfUi6XTXcGEujXra0tLCDylauVWqVaq9WQeYRHqE+cFvYGmzMMvVQqjY6OwoZI14ZCiiz5FHljbQ1NGYtEi4UiWiwejaGWNc3QOtp77727trZ68OCBBx54MJXqveeee5546tne/mG/4vc6erNRpucwdLVVqeBEm5mMydjgMCuZrUwuJ/BCtVLJl6sd94EO1zCQaMA8roIwC5tH/pFotRuckX94ISkmnoslaFYpSHZN1QFLABUwMlkQo+GQTxLpPS2aKYK80i1gp6Z1GrbZZOyC2q7bFhsJiZxNt2RAQVA7oYguKLfL5dML8+duXdjOrKG+Iz4u5ZfDNBpStAK+wK6xWDLJeOkZYhDkUmZD15rp4ZR/93hybJBngL00rLC0vWPVtUMnjoenU0LDCKlMvVHL2rWAJA7XHDWbX/dUpJBPDkUTkb6J8T1sQNY9La/ZVDULrEiEOjFNkRccL7JNyNKlHV2M+9E3LZCj0+haIujuADEIUcN2qqKmW8JBXvyPut8ri81GR2NUkeHDnHhO0/9S6ER1n4+1qkwTJbfg03Sjis7o1jY9MaXIYBb+UCgIOCO36oYdN6H+8cONRKhUkrvdG1M4FkcjP93dcBSCF6nY7m+kbuMhYQERB7QOC1Q8t3DYAZvQVigFcoBogCzRHQJczb08dsY+dJeNnjzTAP5otf0nDixcvJy/9capo0P+yEDbwwwPhn2asVMmTTg+qEhsp9xsjk3tUoTU7dk1PuD0pSM8a6+sb+7bd0D08pNjA20j89rrb99eWXOYQKutHzq6T2D1EL0xq8c0atmG+d5rr54cnYwFIsVSUfGF5gurR+U+dmfLu9RZ3hNN9bIX31jetfupL37pZxlTXFicX7w9Gw+nYzGpJ6mU822JYfWmqFoNS22yuvju++fjftksGYs3VYNnBJmJhWLtjt4wG8vza7zlLbTyjM61tNaJE8fWlhezm+uT45OSKMTi0Ynx6YA/Wm9WT506euP6ZfigP8SePHFE9XBr88snD+3eMzZ98/qt3Ha5lldtM5fQnaLl/e4bGV23Hjo2+vHndu06ONHmcxExbnLsRiZ36+p6b1q6PbuwvV4JiJwkMtevzl26fM3DWrfnrzdbnZ1cqViu5qotXTMlMRiNxjKZTUhVQRBNg9QgsBIBTpYVGEapVMtmC5lMHs4rCDJNvspxUG/U5Qu3JoWLhPYkTAEFM12LgRbieRrS0A30dMeS5CbM20G4A6PHgjtOh0bxwHIEiTN1CHsOZmjoms8njY0OjU8MDw8POLberlcW52/dun0zm90B8FGHIuJNTz+EV6XeyOXyjWodl5ElEexR11WYGXCCDOwOxLrmdieTSNjiLpPNU+8LUtcU3fV32GirUUc8EmWJ3mnA0LNIfan0PXfdDTUGGIB3aLoGP4bEicbCInQY8LZjMB6OnsaBTVP3m6GbbbqzSS8sIiSERxKmwS8ZL7JGF3Kx1F2H/5QTAkM3H/jprnJzSDOs0h74Tz/pKFoFcPXSXDTuui5Ck6/RVhK6VOY7G2kZaE4/7uzdTdiJrkQDpFXe66Fbe7QHxBD5r66pKjLvgaKV3HiOWMb0RGWtkW20/cdOnDx6110/+3O/9JlPPQf/Wly4DQwqlMuoTPAqcJFUsgcMwBcMp/v6oeMWF5eArLdu3IReDAX842Nju3bvKheK7VYLtW/YtmoZHhoXxqqaAfyA2YQjwbbafuWVV3ft2nPXXXeXKvmHH3jojddeqVYbvCj2D44O0NTEA2+//4HCGv/nf/zGOy+++Oqb73z+53/+7Ntv1jMbIi9qhscfANBCqfABf/DMuQvnLl6NxHo9Do0HFgRWVekVUoNDw5yXXV9dpbsdup7L5brz03V7KRDHYESoGTR32n0ftm7oqCdgdk8sBmEQoUHOOVQkwBUGfPnSRXeGKZFnOTdAWqIA2OIPHjgYjsSbjfri0sK1K1evX7uBldNTUwzLZ9aXdcOem73drMDXtJaqBZVwfnunquod3Wip6gcXL80cOHj8rlM4zu8LZAt5w7FpZCgUEL30Db5H/aXuAzxgyMgzWT4yiW8si5LSVjuhcJiXxFq1XgFRoHeAAlVlzsNBmrthmUbUN7WObpsd1hFkiSaK6qggxdDt1U4r36p7kUtetEW+ZVpwA1aSJX9QDAQ0yXdbbbxx60rp9lomm2uzzLAYBIvReOpJEUOhnpFBJR4WHaa1ldtYXFFnN/imMTgw1DsxKqdjC+Wda2uLF69c481WaNdkz9HDcjw5xIfsgXgynpoSY8FyZ3l2dn5nHTmoK6Y3Ie+emR4MxUVFUVWt3WyjdRBH4Kd0i5XMmtwHjowEf0O6s0D3ZejJfohtWD7wFaCFD+tl+w3nV5lInDXKmmqyTtvu9LD+glf8sthoGDyLf6YJfGVNpuUxwEXc6AeIpYghyyhiMBgMiKKMOnchkSLKR3GFckT+S8L5TgIXR5aQ2W4UvbMTXPq55z6BJSRsxjfORGtdnoiwi4XujTdYFTYhJaIKCocdyXe7sE19UXTDgESx68ldU56amqhUyr/7v/9zuzofk4Nnz54Np5k9e47oNS4Rbjqm5JOCw2lFr9U5IRCPx1lVTkd6l3ZWgkJ498xk7/DUpz7/m6n+vd/+6//R6y8GRH+p4823fTWd8/BqWDLtejmzuelo9ZHRg3cfOvz7f/fl7WSgtVMf9QUuip1hO5lu5TzrotbuFA9bzVe2PvZbvxUa9uezbV1tZjeWglK8oxVsTzUgJ9vNlsdvpCb7c4WtWDztjyd7e2Nz15cLjZYSjGhWq7hdAr/2p0PZlbV//U9+peLg2mWoiEgkaFtao1qdGh0bHBw6f+lCf2pS8Qduzl2459Sx5fml7M7tnnSgr2/3n371+eFEfDQmazuduw+d0lpt3mEKuUur6/m+3j0f+/jgnv2pUrO9lq15+dpX/vurWpsp1p2VlcrS7frxowdy2229oaRjaVZ31tdb+YK5milcmdtGvouqtLhdD/sFsNJOG8FlqN6otiHLOMEFAhMt7hqHDYkpyX7b4hoNdX1tfWcn32w2wNODIEMyvXARrewGdEImAi26QUhIgATSivXdH+T9bpwiE7DoAQMvTbtIIx1xJeAO43V8XnrYBT9xOpDKtm56eNEf6dk3ktwNVTtKt8eK5crS8vrKWmZzO19v66wg9vQkI6EwsLJZqzWrDXwYVNMdb6LRfa7dwog5F1BddHUz6y50s33HKH+0jPWgEVq7gcAiKj6TXuRuAio6rbbW1kzGUQlc6RlEURD60kmBY+n1JKyktkEdvFB7KBAiGydCYbM8HAV5AOrjpPR4Ig3UwNWAiIS4FAFdF3TdA7WDHUhrUs4pPxQqaAnASXSEMt3FVypXd6g1XI/qEM5OXJbW4CBXG9OxdBCdExdy/2GFe5I7yb0cnVai55RsevDHoUkxkEXkjOfZEBPSOk1VLwsBXqfz0fvYQpFAKBZc2lxCcVH0D99+57/8xr8vFMpNzdvR61IwYOjO4YNHx8enOm010pMQAv7FazeQZEWZHJ/at3t3X7oXtdeo1/r7B2jY7U5egyZluXK1IQiKIMo8x5eK24ajptLpRk17552ziiIeObp/9vqtxx9/7I23TpuWRw6EfcHI/Mq6xQgvfvOP3vraX2az+RPPfOzyuQvr85cFBUIrzAkyak9RJFmRX3/jzWvXZ5VA1CLOT3c9bHpuTw1HQocPHSrk8j5RrjYaiEWwVQAtMBKKBN9AVpAq2BRWojGgawGxWA+y1W42ofhpxk3qY3cjK7QsL/QkE6h04DRNLqEoUI3Qx/hut41atXrs+JH5uTnTNO++59Tt2XkI90Z5ixOkmzdueqyWIHA2I4CusQ7rTyVxoXK1ury2kSmUUByBkyQe/1BJSkujHlOL+q3p8SeQI5NmCCWboozQnVnKEX6CmwLOsQPEa6vTgmNyIB0cZ3i9kuKD78MyAM8wHmC0A3O1Hb3e9uqmTEOq3Ns9dB/BymhWvqOCfXgFTlREh/PQO0YFGwfQs57h2LqPX2m3l5ZXLyxer29tDOlOwO+LRhNew5F8ASUaS/QOS/2DYoivZPNzS8vF7Z24wRmct+3jfTaf21paubGyuVGsm86G2oCYLgS4VDR1aP+Jh4+fvC/Us3ej3L9VNCr1TL1thmPj/b1DQ8PhUIRjBRCFTkdFXcCsKcPk+JS64aCbusOCXGkIT2chQeQAqFdgSEr9AsMctj2LaGS7hTJ3eD7SMd8SuTcUk1M9PQ6Tl22pyTkMF3RMwwsFDC8jxYgGov5hesRVAopSdXc9y40n+MZ1AXauw3XX0dXdLTTeGz/xoRjR5QTPPvss+buH7Wg6yL1J/WBwRU4zRJ/fr6mgL+5rWQzL674+0ZQQElpWu2x3bAY7Snyr02AFn8cAZQ5UrToQdm/f/uRA8q++9btrH56+98T9o70K7zXbtrZeqn94/WyjubB/7ESRWbtwcX7v4T2FWmFgZND0qNsLqxGzPTE5HQuGixurzx5/tpYv/sX3/8T0SevljGd1++ipySBrtPKNlBDVmkU9xLJOdGFpSzd2/uehZ+4fuuv3v/Xd5MkTcTngLa/KAa0nHzPrWaWnc2W6v9QyBEsbe+DxtZ1VI9sKRcaLTBlYAfNkxJpH65l+bKRS2iznqrWy2tfTE4yEby9vclyoWeJZrXNi/2Bha0Nmub7eex5+9umrl98ubuUbLX42u5iIyjv1nKfDGkK4aq5GAklDrcOcy4UNhjM287VY/+7zVxfee3vx8MFESPCeu7TA9PQMHpluaoXaTun+Tz4ierPz59e/8lc3glJ/fWezzFYuna9O7htMcMaB0T0bxa3esViUt3pjoQajax4rynlreilnaoVMyy/yP/VPZ9SCvrNTlJSI3eoMj/UODQ7Nz1+zFVM2IohcjteGx8F6oJBYeg5bU/wWw4nw4UKxtrK6ld0usowcjoC/+8EFKbY4JvVZQjdCvwo8Ax3Hc2CXMOBgIIwoTr3NEoIdvbSUepYBFES86I0CNs1M4mEFRA0ZbsG6cyBDE5Lig1i0WdP2BsKhqanx/bum+pIRR6tVcmurczvba1sIzS3VkCCUEikhENQcmoinWq3V6nWUAgESeIBTQp7poKoUJmDGABBkxAT/ZDyWbnWAKlCg2IBNMHRkCfZcqSLSyZBBKBzYJsIo4RjgkmUR0WzDjAVD6UQChVe1DsgoIInil4G41NBtCzEYkk4D20I0gvugvPQaBqpQ+kEDoF1mgWMI5FwuQvQCNcXbJj0PQAGRcoodeKgcetczg/8e6idA0yBYkAt330pEHknvUXJAjujswHGWZkmDSBYsD4eQSW6OKgfeohjUy0w4Sh0LkGIu/BJA03BxQmk6h1sZCAgaazAIwBK9R4LDXhQRcHU2LjDJeLJleHfa6sSRo5H0wOlXXoT4iQTDyJChG/fff8+pk8cMvQXs7k/3SCE/KwgHjxxS/Epba+0UtnO5rWq5ePz4qcGRkXffe6/dbh8+dDjg82Uym2g0GBDyBRZYzpfDsSis492332up1sOP3pOvVO9/6LHX3nhXhKRw7GYpe+mDN618/ftvv/3U5z9rdpqvfOfvYsGoEvB7oW07zVAkpPgi77x77vKV26FQHKXTTQ0BEnAEAylXqnff8+DYxEw2D+zoiD6flzpUqasfNiy6LxhHSPTYJhSqBRBivK12WzX0YqmM5kYVw2ZAnwR6+llBG9FoA2gZSQIAcyK9FQCBE5G4025jt2IhC4OJRqMzM3ugMz0M3z84CPkVDEfQjLreDkfjujtYjV4EKjAIOO1Wc2l5paOphtapVUq8wGaLOV8kznBCJBj1if5wOAY+SkM1/UFeCgIJ6WXpNIkva3pYGmHME0iiSWGLNHaVpXHICOYg1p0mvtq6YWA3CEDAhiL7w8EIbFNSZBtsGFVB4OoR4As0DRw9WtlU1VK7Xei0y4bR5Pm2KIsO+AAdLtoeZNyrCICpRV29fGvl1sp6KVfwCVw6EI7IPkC2jKzHg6HB3liyx8eL4O5atRmRg7ZfkAI9iURy99DAiChJ9UZtfVNfWm1nNzY2t3vHeoUe6cGH7n7svocei/YNOd7KwtyZQg0F7+nvTfcm08l4Ihb10eQmHsFroZxoDpgyh7xRNwQsmAuAy0d7IuHB/mgqORBN9sVisRQb7f/lfH1AVzfZhup4g06gaLZHdO9a2PtnohMwWJ/HqzsWZzIGQwOc4BJoIvgIOSLLAqMjkTBM1LTopbEqvaCQngXQNJqLCp4K6EfTQ052Ok3Qyka5Xq/UK6VipZxvNVvVUslS6UkEWCa0Mvv008/AhTieTBRu4JICxDC206lAxwaDfk0zHA9aBawFscUxDMkxQZ20THa9JzXe7jCyD1HZG4ygAhu9g/279o0trl75jd/+T2vrm/ccOJkaV946951y28qVjMsXbhU2tGa5GYgKU6P7khFpa36lmqkxgp0YHmtZ8no+k7+9vbr6nu0xVvMLmUb21uxWLBIxWmyg7vg8WjjhOT4l1DPbZQTZxkqSZ9Za7SWrfMQ/enLymE8Snn/9RflAb8rUvF61Z0X1t9rLBwKaKK+t7ixWC/7Rvo25uTDfHujrb7XoWRa1XW0jLDvW45+897tfe9lQ2XAidv3KbKovubS20q5yNbH08792dD23fPumJ1ctjU1M1avZhYXX9XbcJypDY8FWM+co/sqOsWts/727J0wv9867b6V6E31DqVAivJXNVauty1du9vXvvXv3aGOn0dAUKRyVHIMx1JGx/pdfuHTz9uauiX1erhUdieQ2y4f27nrzvbl7j0121FKt0Tp3cc4v+3fvPrC6su73g+kyYTms2cLtjZVGBfKm8cu/sUsD9y4FFlfn7jk4HAnLuqmcOn73xYtnBa/MCgwvQF+qkGVoWXBZwApECYgWlKtA83Ohrdtrq6sb6xuapsmSEgqGQNvhfhzDw/0YLwcQchkjgJWeqYDrIloRpoLNAQvgpoAaGoZHYAfAoA7dO/d0CSGIYrpvpIJZYgmKAXoX6KD4fT2p5MT4xIGDByMJ2fa0M5nVlZXF5dWV/E7R0BEFZJ8QDviiXi9fyFd2clkdBRFg9oYCk6XLgdi7IwbAGx2aroJnJEQRZAguAWoJ1AKEgJaWimV8Q8QAXAF1bsaIxRuGBq8No8yBgGHCEgyELDqhadILLGn0JnXMQOh0HYxwFLhkaRbIKKqGo7klELNQNGIxADG6JpzJg7gEzorLQaQg/HW0DsqNHADvsbJ7fwUZ6Wamy3ndZfJ1+uNKZ6zoViJWEZhS1wJAk1bR3n//5eCLyLYriOmPu4XWuAtIdAEEZWgki7rJdMNE4Pb5FWoqQ+8oJuPj072BaCJSKeUee/iBX/5Xv37m7PWtldtopka1snvP7qefeoLUlWEXq3VF9o2MjiKMQwimU7396X6cE2YDdTk+Pn750sVKpYLqz2xnq7WmrPiRAVQCzMkXoLfcIHv+QODS+XM7O8sjI0PhoP/uu46ffutVWWK+9B//9aH9u//4D/7kwPGj8d7UV/7kT4CLvek0op/g98PmUqnes2fPXb1yM5FMqu7jpDBGzvGiBUxdq9Vr0XhianoGjC8YCFD5XRvwyXK73UH+kZN8Po/6gKWiWRs0BzvpWOQNjLJaLkGnIvNgdWAJYHetFs31D3MNhUKwja5mQYpFo0BuGTgNUzAMwMfM9K5oPArbhiUSCfJ6oQOrlUokHE4lk+QThnHr1s2NjXXT0mOxCAxFkqRqtQqEtm0IP7Sag/DdbjfVdtOgQUtaXa0kekIzUyM9qVg8HpQlsASHNVRgLXJCtBYmQQs0/BAZlhUILw8suaO2W60mGCosLhQKWu7bZ3HF7p4wQrgkikJE646JQQui/nDlNmqg7jFq5KUej8gzguh2seBqvBr3NXlPplFe2FiZX1rOl0pQ34lYPMYIdJs86OMiYSkYjMZ7FFE2mx3Q00qh2K7VJZ+cHhkc3DOdmhqLjAyN94SblTL4QrulL92c9TRbeyX/Pbwvtb7W2ly7trWedcAuUvFID6o0MdQTDg35o0nBH/CFIuF4PJZMRBKxWE9Mjg0l/aFIUI4pQQ/nWw6wkVb9F6+XAs0KmAMDU9fgETbv2GFduCDbly0aMOg6G91nIYcFWCMyMtQ5B+ICmwmHQwgViC0IAmC7sHDsjdpDrSFcADuxUC6XczvZTquZiPdMTk7t3btv9749R48d23vw4OjYGOKMqpnZXK5SrrJPPfksrkRxxA2M7m15xCC4vKZrHbhoRzMQLWSE+agvnPB7TdEym7IcshkbEtbL2tmdOb+YMjzqSN9Yp9H58v/7v2+/8Ub/8OjMzKTXqVq1ah5CxBl+9tlP9imVwq1bCK1Fw+uL9u462H/2nYu7xo+Wm4VSY7VT3Vx4/8bEwV4IyeGho1P797z6+jefe+IetZWvNVsZfzTgqJ22tVgp3v2Jk+VKrbKmGawpy75WplgN+T+259ThDjO3vfiDtUsjB6b9lUafrjRGfBW1LudtraEdevre3NZao6lxZnVza5XzhhhL9zCEsX3jiYDP2bqhpfpGNwubzXK73q6NTY9tz1UOHJcf+5jaVjO3rzPZ4s7eQ9O6rb397rvJaExRepREuFEqSgLjrTcO7D+2sLCytHLzwIE9oo8fGB24Pnsju1MQeeXg/sP7DoyInfxOJt83c6R/eMAqVao7lbfPX2hVQ1dnCw/ef/f4UGyl7L1x8+bHHo2/eSEz7J/gZS6Rily/ujg13e/hnXwh3xuPinzAazUd387N5Z1Ktcmx/PaK/c5rq0cPHWF9zv5BDqT0h6/ceOaRx0M+ZiOzrRsdTW8i/IFHwdkMs80JnOOIAEcXCeA3xPFF92UX21vbK8trjXoTbgj5EvAF6aU9YFgs11JJHZrAJLpFROESmAplBowhmKG7IK5F4qRuYNdonnricdShTMBAC4BkXhSwXtXUVqcFeki3nlwknhhP9w+mxsaHk6keQ9O2Mlvra2ubGxuteqfVakmiAq8Kh8Igm9VatVQua80GIF8SRQAZrkcakWGgvj0GDUVCLgh6DQNCDz8Arvl8MRAIwPSRSVwOBo9MUoZt0ycr0TC9EBS+hFLA9jXTAC8gTsECQlAUOgTnwQ70iDDHCqIg0SuaoeoVTlZESQZHl+jloZA+AVmREYsRwgBjksgTKNkWbaX50dxcUURz/5MIRZh0F910Z9ndQD1XBL20TKqVGgz6FrEb+piQlgaW4jeh8Z3kalY6HNkF8NPZ3BNjoXsB1ABENHxbkWQ6pWVC2tMMoQ5fXN7cnr0R0ut2cWP2w3c6pcxjD5383vd/qOoaKwowpM98+lPgMqFIj6bjQEg0E0YQjcQDfn+7TfNehUMR3dZ3TU+DDF25cgnAtZXZBuxq9E4RSEEJEd/t0PMgeuNb9vnn51ZKxZ3JiYlkT9xj2+trK3cfPxEOBFY2tqb37/7/fu93etNJGrPn8wPNlGBwdGjk7bff//DcBVQ9vagcpXI1PwQO0AEg4fMFC6XS8Mio3xcoFQvNRgOHg9eg+WBv0LXlShlWUYXsqFQheYGv29tZN1PeWq0e9PsKhUIT8NRqAvw6qtpstrAG2rNer+/kcvhGuZBo9HK1CjSCLyiKAt7Q7rTAqxCkKuVSdnsb1uWyNOJnW1tbH3zwwc2bN4kHmEZ/XxrBNgRaFwwkEj1ra2uAX+QSjTMyMkwSiufi0WjY7987MtqXiDuGmuxN+UOhershKUI63RONJBCxUfOwXpZu2epwRb9PgWXDH9HKrj3SIFgUDHkAvUNuycLdV6DDI7BMvkDWRnf9XAZGd3nhp6puVEyD3tdmGW3H07GdNvwB/FISGcNmRChBqSPxZcfYadbXM1u3FhY6rU5Q9MXksMcn20OJakxsMk6ytzcBkEwlQcRXN9dvzs3lMjv04tuO1bYalq5b1VZjad2bLxuFwuLCjXqrNM52drHsXtWMZHdKq/MLhfUNq5Fn7YisKD4xFgjEfcGY7Kd7Dz6fLxyKMVGfzPsUoRHiC4y1b6n23HJ5wlNrms0Wq0PjW15W9RoC4yDw/VCycqYFUkzMhF4ERGBLfWGoIEoWKjMej9J9BBtKgAZ1oopgt/iGO5PrMJ5cPlssFqKR2AP33/fFn/jiww8+fM9d9w0MjIyMjqX70xHQu4mpJ5948pFHHnnw/gfSqRT75FPPElUHFwKFs4h5oYUkWdA1JxwOe+klA+RNkYgvElUcR1PrVV6wtI7AibpmVf1yvFbOxwLc/oN7v/d33/rg/e9GAsZoajLAJwJB0SuatU4NxfN1ovXtckNt9E2MQ6xwZjl/ey2W7hHDwZa20RtPWXY4Nrxr5MDn7nr0k7ynLxL1VMpbm3NLw1EZYMb4rank9O1bq+NyYu6Wvpzf3HdwQArs5TlZK+3kO5V1S2941QPF1smG9C6vbpQb/YPpQrZsjsXN9UKqImyO+GS/V4sgECvtjr2xuRj0+VimrTmN5bWdE/cdadYrNz9YCyYSXtnD0n1DKZ1KVta2fvzz07r1Dnj2zfNGp+4d7O+rFHLZlTbv5xstvW/I562VHZVL+MO+VLh/X5pTdYZ1WInzCGyuVFBVPRFLH9p3aGnxw3Zjx2S4UKrXNBqlzOb84oZHCnzhpz7z5tsvt/X6c0889kdf/WFb5e49OHj6XL4/GpiZHtm/b0+1VVnPbk5NDENp0PPUctA29b7RwA9/uNKseTlGbBR90Eazczc+8dmPTSW8S3MbOy3fzNjgIw/eZfDidiYjsKJJzxE14PIACNJBtkeUWPgYQi+iJCwJ8hRUnReAWALiDjTt5mYGFD5E2AMEBTYSEnQlIzg7zVNGFuPehKSnLu888wB/RrzHSpgtjBKm5QZTAAQATKND3Wdp3LuIMHKSafitGVaz2nIsbygcGR4anJ4eR2DxByB66msbC1tbCEErxWLJtBlFhtyMBwMxIFVH1dptFddAxgDvFARopAH8xXJdiNQzMo9cgQxUKmUcSeTdpmkR3bADOQJ8laPhIGVP03AeHKXSo8MOhBG9iM0dIY/8otQITOQRLAfgLJdKa2sbt+cXb9+em711G9JkfWlxYWFxa3OzXC7RoCKP1xfw+QNBzh3/hVohMoFA7tA9WNZLY5qolqjXm+7tUueRWxCqQMJSt3YIL/GTRSSgikYcBIZ6oMPwC9ycse4AKO1MHWcfPfODnejsSIidP0ru2VW1DcIDSGg1G7IoBhBURPb111576+UXNlZvO0bj2pVz3/nO3/zpn//ZH37lq3/59b+yDJpAxzDVyYnRgYH+ZDIFceEPxlowPi+DCI9wgZaVRAGQ4/cHegd6wQW3QI42NqLRWC5f9CkBURDRKLiiIimQFMiKJIkAPGQqHAhvbGRFUalU6tev3WjW2p947tNLC+tySHrhpRcBQuFQwK+ADXhTqbTPH3zn7ffffe8MLgT7g2mhFoFqqDzQsu6QLmJPHIgUBKK4k90GIWrU65mtLTRZPBEHiEYiERgDFDc4JU/z8AAiqVcGRUAOIVZYnk0kEsBl2A88C2GRZG67BRvAhSBwkQit2+0cZEqlks/ndnZ2SqUiCESlUtrZyUKJ8vRmPfvdd99FGTVN28lt9/amITFHBgeCAT/Ui+VYMIxYLIYD4UmtZhOOsLWdAdlFo6Kt+lJpcq22o7X0nVxxc2unozmyHIgFo0ZbB71F3iLhEBqVeoqph4Ae6aa7lK5VIJIT/3XvZCC423b3ZUE02BXX5REHbMutQPdqYHOoBupzxkGoMx4ubZs2tH1da5fVZtnQGo5VpfkdGXBixvTypldgeFvgarwnx5orxe2lldXF23Pg4Lv27pnoHQzU9T6NM3gbojDS15OaHFFSsYZt5MuVtUxmp9aEvVqMxaYVfiLe8HvbquFpe4oSTUmRFNgjEnefIJ402LFCu2+zspxdqRa2s7XCttYoO3rNMKttrV5rr9cWNovbC8uLxdlbB9Z3Ptmw0kb7tpYXwOcA7KxswRp0NeR4N0ThLS+9QwMQC94BsksSFtUDV3HDlB9UOxYO+APwL2L/INYurUXbw51QLeVyMbuTGRwc/OxnP/MzP/szBw8cmJ6aOnvm3He/+4OtTPbW/O1rN26sry4vzs/P376dzW5XG7XJ6Un2Y89+yu3wgwtAo1CHA+rPonhIbxaQFK/fz2udZo2EcbVeatYqRZGT/VK/qjcdRg2KM3cfuv/69Rf+9A++nK1lPveP7z/80Hipplkdxmjpt+ZyHeqZarJ2O1tcC/cPj+3bc+Khsb6xUCGbe+vts8eOHrs1dzbSd+jux/6dxkgD/cG5hS3FG1dbmUIx7xMHbt+8FYsHtnOl3nSsd+xAKXOe8UBlp4RWeyAc6h8f6ixvZa2GrZvtoNPXo3A3tufCgfUWKozZb8R9TT1xq2Qx/NaoGAyIy1s5aFeH7fUF/YZaRxi1va1sbvvYPQcKuc7GRoYRuURvAnw1u1kc7us/vnfk6ur5vkkpFB68+gGXWa7fdfj43LXL8VC0zFicxiTD5tbKDTskHXvwaKy/x2iq+fXNze1MKBaDwqo12xwjdBqqoZnn3r0S7UkWqm2AVS67dmPu1sD43vHp3Qg2Xqtw7spKPJqY2Su+8NLFnshoOGIcOhXaNTJ09eL8hdnM2mb1vqPHwrIghWOch8agJXvDH15YKJa9nNczMtgJx4LZfDNXyP7scw+9+taluVxTZGke1/13PXhw997e9Gg61ScITqNWrdbghiovEJeCEiMrc/tR4d46vRpTdECC3Rdk6oaxtZ2tlKu5QmFgaBChR1UJhIA0hAGwF8sGPUeoAQ7BdeHEH4Vx8mj4NvbBGnh+dz12wwLdr6KOVerjdT0fOEePlDD0PgwPFCOoAGKB3y8NDvROTIyOjQ3G4iGY4+bm1u3Z2cWlFURJogiKzEuQjygCCKdO/XI4JfRidzJXihwk5JAFoC9KWiyRisV1kStcFLnCAmoyEQ2jRPiJ8lKXr+2A2xOm6nSTEvsTEfEQTEKmQIvcuDUPKJ1fWFzf2ELltDv0Rrdas9WolquVaqFY3NrKzC/Mz92+vbC0uLq6SrMCyJIvGILmhSp2H5uj2qMQSBIUOIW6INhBcmuvmwCu2Mn9SXKWQBXrEEDdiEAcARAL4f73B7jEAQlNS//dGnBXUJG73zgSTBwBmS5Ls7bRu9n/z+/870QsNjM21Gq2/vpb3/m/f/jnN+fX6waza//hjm5r9KpdB6RgdHzkwL595XItlRrgJB+w1UAdQeAC2GwzGo0CWS9fvfLOu+9dv36t3mggQGuasb6xwfNiLJ7o60uBJKH4PkXpaIhabVgdclWvdXyB0PUbNy9eugxlMjw8BvK2a/fu7/7gW8Ggkk7G4YwiL6QSyWAo/PJLL585c84fDOl0q5EoFHihrqsAV+rlNagfHlY6NjGVLxQQ3WSRXkcVCoW7zU33FrxeSFLF7w8FA2hZVAIoEQJgvVHz+WSgCrzD56d3vmI35BDKGQ0GroSSkj249YZT0VBQVD69KU8uFougLGRCurq9vS2I1F3UbNATaD09PYapoe5hP8gqFHC9Wgaxq7eau3btglImaug4QHQlEITWb7Ta0Vhc8fnhgGh3InM64qIQjEZYnj9+9KTi8NX1bIQRGg5RCjQwfBB6NRDwg1KA8YDIIdswbOSnW2pkEgkrkbAAa6f3srkFwbEuBJN1EJiQZZEl4a9IfVegf174tm4ZHWgYXa22WxWP0UCsoEECDMzCQ+P/oO3IF9uctyWza7mt82+8M/f2h8ZOUfGyYYdJCIoE8WbZ/nCod3Q4PTUq98bDHn+9UM2tbmrlhlZrm6qVSPRGenpNIekIwZbNt6gPm4uL4pTAHvB6nmBCd1nsRKPVWypHdnLB7W15a13JboUKubGyfpzzf9oXeQSi0ylt86afi2zbdh5ahGbcp9EWkse5LjAXGFYRBVBaxD1iG3ecBVzbRvQIR0LhICiLFzENVYf6QROAcWAZzQHmhADyiU98/Od//uempqYQD3ey2bHxiR/7/E8sLa8jLiEWBXxBeqEsNYy31W7lK8XBsSH2ySefhQbAStA4nhcCoYBXNEymRVRLr0OJwra8HtbSGEvzhv1xSfI1W03LEB074AXIcJU//fLXzrx3NSArH//ij9/YWr9VqHuCabhdeW2lv2fQyzenTo5E9igPfeLQUP/YH/3B34SG+yqK1E5aSl8gt1FnG0xpZ5HlGwFFqm5nr537aiLojYRjhU7RGwokhvraZl52Ut9+5YcTvUMTY8Nme62Vr+4PHXhmfPrN998cSA0UdrId24x42HmpvhqVCje39XRk9ebN/v377KQ/dGMTMZ8Jciu8XVdSDFMI9Ey0m3phc6fVNGQf2zeo7D+06/L5rWgyWizm4+Go6PPlt7N+hg1GuG/89bUjdx2cX2gY6tR6dumeh+4pac2Lixf7IuGl2Y1Tjx/ee2Ts8IPH1PZOq97JzNbSySjMzmH4cDyZ28ltbWVbjXZmc8tos/0DfY1aOx5MgDHulK0rN7dnZ9dLjcq9x4698sa5SxeX/9nPf3wju3pt5eKX/uWP3VpdOfPKBUmIv3v5ZjASmuiN+hTGK/pjgWCuWBgek1965T1/InrfyX27R4ZUTbw5t6pw9sOHp9+7vJppt3dNx777nVcuXJ9VW8bE+GBvX2Tvnt3DIxPJZK9haOVqoVVvI3ZQkKb7OeCmlAA+3eedYXyy4kNAAeABNqZnZuhdZq67YjMACF4IM6L9u8EboITlrg5z2SFW04lIn5FA637DUmHNd5zZPRb7gDvDC4BuCHCOh+59wsshgHXVAe2GjknEkxPj49Mzk4meiKbVtrdXl5dnM9kC4rjbzQyJTNNO0f0426PZJjwTUItr4VTYAddF9EEpgsEglnFRZAYJOyDqBf0+F0QpJ4AEOiFCm0YzFUNwo6UYlmurnc3M1tLK8k6uQE9PUB8ypB3FX1EkOoLqCwQUt3MOK+kbZ9NNvdVq3rh+c3l5CSoKKjkSifpCQUQukrNUU1QN7j9XrmIN1R4WkJ0f/XU3oV66dUtNQ6LNdpuiuwN9/ehPF2hxCOEytQwd0N3q7oE2QSG76hx5fu3V1594/NGL58/9zR/89te/+tX8TmF0fBoCqdPoNEqlfdPToASNZhPVAOF44uhR8BtZ8cdiUdUADfKD+zeb9WAo+M67755+5x1U8oEDBw8fOjI+Ot5utcFI6o1WOByBKvIpEooBtoGyI2uoXrfCNbB1QDUCNI2l9FgzUxMDg70LS3NQmcl4AsoS1jY0OOQLhl95+Y0b126HwlGLnjmh5PP5dNNQ8G3oAk/vbyCq5/EEQpEMonDAB8gZGRpCW2dz2QhIQD6PJvIHCFxNW6fJ14L+ZE8CBA6gCDBuI9Ntev0LToWjYJY0KwWiLShO9zlGw0BzI2FlMBBAHcJyKVi7vdAgL1ClkXAUdohoDVIK6oVawnmApqIIXWt16LkcemB9c2OLp2EFTj6XYxlPR9WBv/FINBIKKcBMl9LRG1wCIs/h6obPL29nM5ra4jm7XC54FXpDPCwNOUezIg/UpqxX4GGBd2b4A6ZiAXlDbiHCsIwMwy26++MbeUYrkF25yfVLshlwTOJ1rvaC/TCOl6bkhovrZrOt1o1O0dZ3PHrVY2vgqTYrOJxLlQG71CXjEQVd5lb02vu5le2NjXyp5FH1CCMFLc5ba3uaapAVmbhPGEz6J0Ysf1jXPNVMMbe+CVUQEI1AXA4PJfhE1AAFZJgKz5YktkUdvUyc5SY83EFWOC7Kd4eD9/VEnorueiSSOgiGVc9lzQpH80tx646eNTw50RJtht4DD/bOcucFe04U/XCMLsclL6HoRFVh2jCVUCCIajMN2JSBqISaAW1TOyqcJp8vTE/P/PN//s8ee/zRer2GQwR3WEapUpnavfeuU/cFg7G1lTWWRgZ3mo0mDGwru80rQk9vmn3m2Y9RDcO6EdR023C0rcLS0tb1gfAI8gHenN2uIKSEolHBxwp+RwJfczpKZHt4ojcQs9+78meV+k5f//iR++6a2BvZXitr6oDGC6zeri4sJkKaM1iTg7Bg2zCLLB+qVoctb4APtkvf2rQiuZGnA3xfaGlurT+cXr2VKWzvrK8tpPuEaFzWvIWykz14713vvvVhyJYD/tSZi6d9vdNmpx6LMJuMtM1aZy98kOu0qrw+PDTpZ3yLxayViu6Re9hqtmi110X9RIUdWq+1bbX+yHhrrrZn4NGlratCnHEsr1G0Nd0MRaVEj1hptBg1zPmDtVwhJCo9o6Nra3MHpoevzW+ajZ5oTMkVKhyTBPNQktxdzx4dOjSjNFupvr4jj00vzs2tLtQvvfHB8YNHitu5VlsTRP/A8FihVI3H4wvz83AkgRci8SCr1UKcEo2nVjJ5n5LOZKqRdOTpZw8Wdzozu4be/eC6mm/+6y/9bEeolK7Xzl7KzV3f2n/4wNzKvCiIPtmRRICT1Kq1c3mELea9d9fWt0pf/NzjQMLF1YXVTP3YrtST9+/7m1cucTAW2exofjjk/Nza2Ys/fOyJQ0vz2zOTR1Pp6PTM6ED/uF9W2s12E2qD0BFkjp7qAqf2OLAeDv4K06MOI647A4nd15vu9jrRcBns5k5KDrRgiBHDLd2w735gkRToTROHO+7gAnyw4Cow2DX1YsLH3WVAB+E0fWh0ZPetkGgduifUXa2pyAmdHwqkN52YmZlATnw+CaIxm8lsbqw34fSqQXMCqaDKAqKB4xGqlTryDm0BxYAPy3lL5QqUVte1cGp8AwkRo5E3hFEKLrSg06ApEr6WSqMbBKiu7UwWAhqCFQGcOlWB524HHGgvMoyiM5yX5xgTiOomnB2cAbENAQolEKGkJK5YKty8dWNpeQFB3B8MRGIx5IqCG+ElXRp4SbGJ0t9DrPuDEvVXIRDSD4Q7ZJne5otfLidy1/79zt2+ZfynouKPu5KSO6AKDF1D0HcQPjkettrfm/7f//N//dZv/uapRyb2HdszNjMyMjG8tLykG5os++u1ZjwRaTRbwWAYMHZw/z4UG6xLVESUAW2HszTqjVg0hlL0pNOjo5NDw6OJeLy/vw8lunHtRrEM0WYrim99fZXG9URoVia6ndlugXPQ6CF6HSc9FQNLajdbRASHBiA246m0ruo+GsEeymRzp09/MD+/JsuBWr1KloHiILE0TRJpQerNayk+hTqfGS7VP8jyHCDqxImjt+dvU++rLLVabaAsjgXeAI1gNt2eG3AoyGvwM9AFqLpoNIEdgI4wHmASYDUQCGINAm4ymZQVBZdDK7sXZ1AQMKparYYTKpIM/kHDdG2rUqng6jjEFdlgIU0/DStzMdsCJ6AZg3AqcAtdU4NB0qzgf4lYdCjda6uaxzBp9hjLQMP7OVEReNvQEz3JWrMeiEfFoM+RGJhoJBJB9mDSMKpILBpPQPLh6tTWyDBy2M0/Tg5TR67gRDA55Mo1ByQYBANUho8Tx4UnI2G7+8Mkw4R9OTRwnbQqvZWcZ3lWFuAgekfTGp1mq1PR1JKt7Xj1lscWoFcsep2WxXEd1mPivJKyE2IhL+Z3MtdXVjLFArxRhHSRlJDljbQ9vYwiI9O9MWmiD98GzxTXbu/cvl2dnzdbdW9A9gb8ihJP+fqkeC8fTXkjCW88IcR7vIGQ6mUbhrVZyRVq2ZxeqfHwu6Bjidu2sca0/a6z9hhWQLN4xmsx3AeC1XSQe5qDo+tyqBHkB+wV5Y3Fw/BZVBqqDlWKmqC4Z1kwSzCzxx577Jd/+Zfj8Vi1VkHtYJOmaghdLdMKx5K66Tl2eHc89P+j66/jJTmzK1E0M4MzkhkOcx0oZhBTt6Tmbrenx2yP53rYOL95d2bu2HPtmfE122NsQ5Ob2+pWt6SWSlClYjynDjMlM0VkRCTctePIfu+fFzrKiowM+GDvvdb64oPwF/7qb+8tPkynsstrqxtbO8Pjo48/8QStF0tTB4C2gKkwDG+3VZrpXHkn7pzstFhVsdhln4XjlXa5biQtUqXVYeI9kabwnbLx/l4qOzjae+6xI73j9WKXV5s/dIMF5jgVnKPWdNatKwtvjh05Pzz4DMdObWxdbtavXDx2HhEvWVl6/NLTMe/Z97/+rqfmqOYsvccmNNkSHnL0jh6R5YiT7ek2HHvFOylli2lGG7v7Y0dPWOv1rZVHkfHBSroUDPmubt9/9uixer25ldzd3Ex1Gfu46E/msiOD0Ui3rjiluf3NpzreyHq+er5nMdZ1PjL+xZ98ZWvuYar10CE5H7631LG0BgajgtBeWUt2arYHK7tGuSRamLKVPXykv5Le2Uh3BkYdaldxurmHd7cvnnym3UnI/sThmRO6I3v51esxR/DuDx8hah2bGTh7+uiX/ujvhqePLi2tId7He/tu37376NFcX2/vubPnLKxt6979Fy4+9cNr79tkwdq2rK7NPv3p01sLW5cvb05P9Bl6bWLMMzIR3MpUVq4sDU8euXH/0ch4j6521Ao/NDpSVwrZ3czgiD+Tr7ocnKIrqxuFgUh8asx67151J1P81PNHwp72Xl28Nz936vDY2lrF4+T29vM/968edzj1X//PX9ihgb7JcMwXDU7090cnJiY8Hk+tWsWfZkYNuCJCHcIrvIjeYrY61OHWakslk7MPZ6E5EEecTtnjAjGnHhYAGGjPAxw1XzFSqIdbkubCEQZhC64Oc2UOUATh1Wzcorhv+rcJASZY0NwVVprtDskA6MDCrQQgBvydWHVXR2xEauAbHpdvsH9kZnKstzeOa/cTKZhzJlduNFtVleZfq5aV3b193ApKwgrKajFYW7dQrILxIFmIdNiQJmQWERBBGQmkLs60OC71F0VMZGiQIY9Aubu7WygUEKpwJq6lRl14K2MRzDl1HbIdMkh24Ea8w+mGrKGJ1jgO+YFzAl+Rwa61Q+cLnMMpt9rGzs72+vpaNpsaG54AqUEZAC9MMKQxP8SraSMAMfUqOTq+mQVG55j4SlCJAwxRjzZ1/yfaQFfSOWZpEqvBueZl9GduZklbGR7ySOVFAecgsoBpfeyjL7scjoYubu+Wksn89vomZ+0E/I5AwBHt8QNcAMaQ7HpTG+jv4zma28FoGb5AD6QYhGKj1sjm8oODw/5AaHB4eKB/IJfN4lHBYOjKe+/i4o3NLWTQxnSg8DVNh3WcOXPm5JnTNmp8SzMwNBtnaF2elVRFO3PybE80Dizssjx02tDQSCqd/eo3vqNonVC4p1yq6YaCXLSpL0DL5/cDQhqqiiqjAYe6Lsl2VdO9gSAqVG0q05OHmk31YF5i1HwNerxehwRBbXKCGAqGm019b3cX2ImI2VQ1PBFwi5gPqEGlwxgAurBeFCuAKpPJKCo1IQJ9UWeVchlWhMLG3bADAwqFQrgE95HtMrATagbGASbhdMgQQ/AyFLjT60M1lEsVqkHqOdCBIQH0u9221qgjwId8vkgoSG+FjSYrsM2OrVSu+P1BuClAEzI1m844RBk0DimBS+JyVWsig0gDwB4sxEwwVTtsEBwCO6A4vMC0O9RzxwRQ0ERqNEZGULeCKAINqdXDtDhYHk6ApVghZTtWjoaK2aB5dfBiAE6zZetYABUAZyh93L/RbCJ8ZDVl32ikrIYi84Bb2KaDtwPEeN1i6zCcQ9ZkLtfVV7PJ5e3NRA4xrIYbS7a2zHQ8Mg80E+wObzjunzgTGJvhPJFaSS0ubRc3N8s7m6n0ZimzX8+naoVsPZeuZ7M1/BWKSrXC00tjuLPId+WK0V1vN3IWw2kVeGgyiZVouhid61orPPeaw7AYdh4O1+7QAFgrtCuxZGRV5Hmf10O1iXo1NxgJNrhwLpt76aWPPPHEk/DcWCwOgkVKgN7h0jSNyVxubHrGYuHYrvCb/9dvvHflrXrbaKhNUx60/8W//IXJqSnm+Q8/D0yHRyOoAL8NTaNGLs0SCfYoCjUmANqZtigx/ppSKjcSDpdeyRc21hYL1WahYaloNa3e9jDTifXk4lKq2OC4ZstY3pL1jijzLdU4e+F83bo1c/q4jYs8XPtOKjO/t2wb7afeIGG5P7/VLi8n+0eHurHIyPHIRvVqMx/2SIF+t1HOZZdTSYFzj/mf0zrsxuI7I6PjW8VCt9mKWKy8Xq2UskLAkdhJJNLVNo5Y8Ui2WNNrAr9va/fwnRI16nDQaxpnSdSLrCCeHT7ypR/cUJ02VlU3EmuiVYra7WVWST7ca9gkTc9IrqjsiKq59SMTQ3//nbcklzQ44WKKrQdXso2u6+yLYS8fLufvbKTfkCQ1sxHhrcFQ1FvMlqeO+DjVWt1dHTx0+p3bV2fOjuTTW/P3V4+eONPTH7tz63pqb+lD555zR3t/eO+WxHsyhXpkItwX59/6fmq/uDo9Ffmpn/nIt25c+x+/+e3/9JmfkeT2Rq46t7LZH43YWX47u33k6KBaaTxYSB05fsjK1uY3Fg6fH75+eePssRkx4H39xk2l0n726ZHN9QK8IR7hHQ7f3MJWWe/29ki//lM/8Rv/+c/KvD+XWX/+8FhiJ/Vwd60/PBiPxYA6g4NDTqcHAjWfzxQKKTg+FAAEnPl+EBqJAjowpN7UN7f3tjbpTzessux0ebwsL7RbGpkrPBoiuNuhTlCWLo17IQPtUucjC/XaJbVmmh31/oSvAhVMXAFqECCDdsGvTeEF84XVwfKIjsPVuy2cR+0pSBCwt03vdJua2rUaDoc8NNg3PTneFw+yVqOQ2U3urOxn0oVidmtrHfzp5Inj5VLZbne02tZ0PhOLROA2cH8z6jkc9CqEZh7Ac2j2CY4FeDWa5oBa1pZI76QzaZ6nCapQBKyVFqIVeTYYCIHLGwaUSnlze3d2duHBvflHs0uLSyurqxuJZFIzdGgmaBS7XQTmGloLOQF+dqjzBAskxs0SidTCwgPA4MDAKAK0qlXBnjlWsHYZo00vCCGLVUWBtkPqwJF5wY4ITOWFEiEJi6KilQEQWtpt4kBIMsqNhAoKEFCNX1o0QssMm3QdTsYXVIl5C0TbDoQ4gD+5v/Pnf/rHksQKgoWxtAH6fp9nembq3LkLNEqV5Ss0cAPalVXURrDHLzklcBEaUcK2x4Ymm7Uaw2tqu1GuKKODPb/7W7/2zW9+7SMvv6gq6tj45IPZ+cmZ6f10guWtdgnl7URpGmq9pUEEUedeiuidTqNRg2k0dZXaNmyWi5cuNNVGJOzb3t69fuPB/bl1G+8QHY5yvaS2FBuxLmQOIYsBZkOb6jp1kudsNOAVoRE+rza1eqPRVOrhoL9YLHrc3lyuCPtBlYPkoR7tkmTptCvlEkgSbABVgAQAtGyQxR4XAmylUgZbAoBRz4VmM5fL4UE0aIdWRaSmHKhwGLM5rhgEjq5EFQCbAclAfaPVdru95EW80Oq0FBWKueUP+CRZqGaqTJtsSVNUcFmOl2o1RbKDtwZ40VGqqUqrXSjXFE2zAgcZwd6CZIVUBWkDbHWA1G43tL3QblslieZ2xicSDysFS4AOQ3A/aPcmlKNOOtStCVIWgNBQmpJd1nSN+rVauqJEy9GbaVbggxaALIQqz1InABgLjdOzgPNSh3+yGSJ3AsuZa0a3QGicbtnjcdHaXRxjFziGBmZbkfGyrpUMvdwxSpZOHVQUohHshxbbMY2Q41qyUGQs65XGw/39h5vbiVxRq2s+GxcWxDDLSS1F6uh2O++JR30jg85onBGc0P9csVCrV+sNxaAO0MgUQgRIvcjbaKB3wWLZtGi73aZuaYdYKc7bA12uo+ldHfXddbXZbYm9zrRcFoHYB2OjibSgEBgb0VRaoSEii/zBe3EAKFCjbQ50KBUq5y6e+9jHP/Zw9t76xurQUD8ITb1aI1LYbfEg/GrbKgrj48NKofH//I/fTRTK0bA3FAJxZT/84Zde/tCH6uU889KLH4HZdNrAdb1jqSLBPOcI+kfhxRAWmmFwLG9ohtMt+YPO2fm5jczafvXtts1t4XrT+T2XELQVXJvX89VKl6/ZOZ7rHTP8Xktb6nvxxz999/Z3ek5MtMTc7btf4BtqpxqQnUN9oSl9R3zm3E/vt9iR4fhW7VHoSGjl5lKAnw5LF/eVjKUjDUTkeqFRLGn1ahGmEx5zJbZSrWbHKfpK+UxRSTa6No9zILOVTRX27D6f7HZ3IQPLFYfsZhHTtbLDaYsFet/cXzjTN1x7uGGLej2xmGd44q9uvra5tTs65ZW9RT1tHIr47EI43S6JTvBol53xMe3a4ZnI2sbaTrqxm1aNhjh1rMcbtr/4iRlaLcpS11q5vl5HSOqb30tk97JnDvG6oHh6BzN7+b7IuZJNzWo7fSOjb79z67M//iPFhvbDt25AGXo5+fDR6aZYbOqd/fWK1Vm49Py5L/zBw2DE+RP/x4V4rLO6kP/2N1Zk1pdLLL748dODgcj12w8Vox2KB/f302FnxCU71xLrRydnwDlX17YuPHbhtX+4PRyPeDzyK6/e7I8EIkE21hP4s79949mXn3Q7fe+8edPQlJ/+3LlKvfbK5VmjzZ475Pr3/+7jPeMT/+3X//f83KNavTIw0O/3+4eHR6A5QqEggAcOX63SVHMAXcAkwjciBZAJmgNBB47WUBqJ/cTS8lImlxV5yesNiiJELVDHAKqar2+60L48J8GNzWZAivFABVN+gQETdCL6H2ywY3wgLhDCfqDDaCNlRpGDuiKT/Do4SKLQfGvZpXVY9Raw1sBdfQH/wMDQ4NBgb19vrVErFrPbO4mxkb7hkQFDbzYadZxeqlRDwSASCY9CEATrh60im7gZwigv8PgkmW6XDF1PpVL1qoK8CzQMR7CxFJSBmqravHbnwbtXb3z7le9999U3rly9c39uYX5pdWF5bX5+eXZu4fadh2+/c+2NH7557fqN9Y3tdCYXDAVDBw2MCvFfZBFeLAlct8Vu76wvLT3w+Nyx6EDbYKkhwabZWBFKCFgI7WgqeBqPVKvVWJ6CAwoQn2ZRUMkRRKEwsJlaGAepCAlmTalL382CwzNxMgoOpAWPx7mgQTRxG5dNp7/7D9+ZmZ6G7IN29Hrc/f2D4+OHbFb2tR+++eD+rJUDEIvZTK5QyPX09ciyXWkojJUB5LCW7tjwaKMOHsZVKlW/N1wqtEM9sd7+kVar43K706nE3MN7DkmsV0tAPiRA0VtdG19X9WQq02m1/F43wwhDwyPegJ/nRVS3wHPjo6N4xO//4R9+81vfdXj8nGQHLoKF0bqwnE1TqRsRYB6C2OcPUlFRy3/bnIuAXkYgc6B/AuqN5wb6adVI1DglW4EepZZb2CRKJplMwgboBSoNDae2U7Nq6JUqtLXL5SL6ZaGJfiBn6SZdUqsS8lKvZzJZp9MBxEV1gEWpzYbTJcv0Ul8DmIGLyLJkGNBI1CjtdDkA2Li9QS/52sAxkDlUmCiT7iRaZHY5hggGPNMS8qIEmgW5DBLYBlDpIP8iZBK8ARzQBnysqV1FF5xOaHLqAwxaRNMjaF6fB3mHiSK19Fynk9iGOTMz8tJu4QbUCdHr8Xg93v29/VqtAoaNVCHjpGzJTDqszQZOgETwMDiGht7CqVEIuBsxm5bhcjknJiYQCkRq4aXBVLFYDNrO5KA2BiANBkIlSQuHQF43OWsdzIBB3YBbIjqwMFUkhiYAh96VbTut6mxmd3YTAXd3ZzcR7NqAiIBJj8XGwx7srBCySz0upn/Y7g8KNr6jGSBnrbYOlS2CvNsYxAjIxiaNKuI9bpdTsiMBQGIr8BRsw8b6WKkgCresKm8DfOsoCApSlF1Ut4rMBoOBbsvsjEkUjWYORtay2ezIyPDnfuyfr6yslMulYrEgShKiZLdLk1F0LQxYHdiGYe2Ojo+DBv3JH/5RpVLxemEYdr/P+9GXPwaKomkq8+yzz/GsABKmGwoKBzGlWtFF3q23DZprxWJtVJWRsV6Ph736/pVbN+cY2RKIiAI7zQsDipFtVTlH2x0PtUBpWHtjeHCm1daavLKwv64a6bZe0W2c4A1livdym1vnp39FlM/0j4VWly8vzj9y93u1WvnyjcuhQ7FutbCzsMwIDhZm2BR9AV7RdCkQMzrqwqM5RuCmYoNzj+4dmj7CejwVtdLKlTxIigfVobjC0Uy+YDHanIWLRKJg0+X0tivmcOjCwtrmC6GpJ2xRdzz82tqsND08v7V0/epy1aY99vzI8s3kzODoQLjf6iwrRktvIAwY8ZicSWe3doqaravb1B/56eNat/L1L7zHKd3hwMV4T+TqjVuh0ES1Uch0G0pKmxrwc3E13h+7+spKqK8vo2yPTc+8c/Wd55979vXX3r9196HbIYz2DnmtbGCMKzd96S1L0F8/em76D/7km8ePxj714zOzdzd/8NXFieHTdT3TP+goFQtvXX74zz/xWKZkbG5ljp88cevevSMzh7q6ura+eeH00XZL39jcHT80mNzIhX1SMOi7dm3xxLFRTan0Dvu//9aq3WP96Idefv/N9wNu6Td++d/+3H/4zXyje2xy9N//888Mjx/+P//nn6v1ppVnVzeWX3vtB+VqRXY4x0fHent7AbSg/HbJni8UisUSHBJ/9C4THEHTqIGFlnZy0EvKdgdhd2l5dX8/i3jndnrN8RvUsElRgzou0VgK2Do5HGyXXrMishPqHoR989sHG0LeQde+g6/46WCjIwS2ZvyjLicmnNAPNBIcHo30wCsQUADTIJgIZ0ePTvf1Rt1OfnR0CNydusBQyJCy+bzP70cuwE8RgxB9cEfd0ElZQ9pa6UUsDsJ5ioUCApPAQqB3rAAT0AdeaKjqa29e/sa3X7ly/cH2bkLV2qLd4XC5ZJdbRtRxw7U9DqcLKkG0izaGK1caG5s7D2cXf/jDN+cXFgE54VDI7XFarbTUpwZTY2j0QKfbun3nTrFQmZyacjikZkvVdWpSQtZoLC3g0Hx/xrEcSoWKghS1GQyJbFDRWokfA7uh9VvUzRNFQ2+a8CP26M8sPrMUCZ2pOZ6uNWWJLHIbG5tf/uIXQsFAb99QLN7zS7/ya06X+8//4q/Wt3Y2t3YQ6Ds2zi7S1BOIJl6/u7e3h4YktS3Nul7MJ/zeQCQ8UFeadg+TyedPHHvy2JnTxVIJNRPwAT4t+Uzq0MjIW6+/oTT1WKyXGvMVnYfw6rTVRk1rNobGZqKxHqAsSuDkyZMAeL2pA+TmHi1PHT7qCUYamtFB7TRVh8ApNXoRizqCWvJBFfr8NQhqc9QyipJjbNSHoAP0clRBFZUqbADKFXoZBoAMI57CWOwOe66QBzb1DfR/6EMfBuTs7+/jnjByXIszDzAV0EuR1Cw/GAaMpFyGtKUXtEBEt9uFSgItQ3XC8JAGWFqpVASamnMsVjnqtkvjPVRFsUsygQoQgOMhJYGgDUWBvyDVuC3YGzwLUEctxtSPvQXwpmzSZMYGa0dgF+k1BvZpYiMrFASkjAb61enCikBHoOaQzHKpLCLZDHUUh22hhPHHU4sUMB2ewo6PjyMve3u7yBQ4hMfjRkaQBpAIJAMXIUcm+8IzIPI7+Ak3QrEgDGAfJ8NH8LsoStksTYyez8FTlHA4jJjQalLnZOA9b47KhQFQrVk6SdSZ1qzpOlBR63ZbNiuQsC2wHb1JtsxzjGi3ylJTElItY7VZu7q/9iC5v5PNqormYPmIwxUW5JBNtKoI/F53JOwEiKGkGK5p7ZQswEWb1qJRf0BuwcraLTY7SFy7y4e80PpKuYxacNjEDGu9b9VYzg4/J1ZG4QSu2Aaf9vt8PpqKizpBoRZRSahMEGK7U/7Epz6JUJDL5VA74JQwnrGxiXqjjnMsXZ76W1utxXp5YnzcZef/9vNfKOQKQ8MQLa6+vtgLz7+oNan1jvnoRz/W7YJDqW53oKULqBSHLNbq6a6VbSiFaCQ22Ne/v/foi1/4k83NvaHeGbeHnRm+5JLCAe+wyIl1teD2iW37+tzGfMGdVgsOHz98P7tQ0zKWdKHb8mnJAt8+6nZNhAORvshUMW2FxnTF+EzBkArVsXD08ZMXOJ7fzyWahXpgZJytqmAEIReraopht9UNNeoZ3t8pa51c3O3cenA/NnF4Pl32cR1RyzASciomC6VkOsd2WZAbRdX7B2L1asJus4X6hlZWdlWU6+HxQkDc6jZKjUYp2dhP142G/dCYT7B0IqGhLq8v3L/DMsPdplwuZ0fH+u7PLfniznNPDQ+OuGZX7hc2BaZiPzw0vrUyNzzq9/R1xCi3b1mXPfUi5HH86NiRQ/tz2bm3d5//0WOw0LlHq8ePHr765js+V8/Z06dK6V0HFLK16Y4H37t9a2NjaWp8+v69lUtPnDp6Pvj1L11PbmlOwRsI2fuGQpCC+WLZsLTv3Hvw0Y9/IrO1GnIHH61vTR8e8UpWF+sOxhEsWolUjnN03XaXWkudOXvyjTdvBiKucrF24tzQu5d3PW6bWi5w1u7JsxN8N7W1V99NVX7nv//rx88d+lf/8f/6wXsPe6N+CyNIEnXK2d3dvnnz1s2bdwVJHBuf6IEQDiB6+aHeqtUKwgoCOMuw0GGIFnAwWBVQB25mlx1et0/VdIjalbWVfLYAB3M6nJJEU6QCvUzBBZ+FzLDiJ9KjCPrmrDfYcKOD+GU2HZs7B3iAo+b2j0hMes1UYNT9Dxt+wnGWE/AvkoP/ECBU0HjyYkOtV5wOeyQaRQij7qDEbSkC5osFuJJBkyZQfDl4Di16Td2DbfAoxFYcMScZoFV3aPCcrQsclGT7O+9d+dJXvrWyvFWpNT2+kGR3iMgjL6IkSD7RJDk04I18lBqvgMgS/nCOXXbCn/f2U7dv3XvvynvZXBbFG+uJ4jRDr0FJdloslMR+cmt+8T7Urs8XxQ1wG4gOFBGoNPIL5Y2geZDrg80EUqoI+qDwCl6OEANFjrKkn6mlwBS25tm04V+I8gO+AylBd0Bwt4upVPqP/vAPIBONluXRo8Wvff0bAjiCJO/vJ80nsPG+QZ7hDF0D83N63ZAsZju5LjAO3ahu7axHenrdPi+gk+EsO8mdtmYBJGTSiYezdx/NPhjo6x8cHNnZ2t1Opt1ub7lYhPx0yXatqaBSevv7B4YmPYEgYAT1JwqC1+PTNBpV7PEEu1YuX64wPE90od1SKqU2arRtAPkUtQmIbdMbCkIpVD7btbQMoD+uRRGag7DbxtjocLlURXhJp1ImLrp9fu/u7i4EIuy5XKosLCyUytX11XWUC+TLQanhnvV6o1yuQLJA+6L8cctIJII7AEsAJPRGt95AocILoPtzuTwsAfIRGHTo0OSxY8drtXqtWoN8BDYDrRGm4TJ2+4FB0msDTW9Kdgl1gZvDznB/mDK8DJWIS4rlErIA5oZ0AqUtWltTmjgBl7at1mZHN8zudV2QR1N1oaJgsE63G/eHzYKHCbxk6G3sSKIMeofKB884YMlgCZKpayGoQKbhl0AaDxQ5HBDyDraDexKuokS7QFd8muP1ULA0HxzuA62G70SlQbTbXTg7uI7eoj4NFlQJ0kSTqIIttpqIAooB8IKkrzfVYrNR1LVqt1Wxdu3Q5F0wd0TtLtOGuBUsdqkj26uSVLJZEkpjIZu+v7WxsLNXaWhWmxCNeoIeV8jlcTscosPF250iY5etktJSbYLgCoeiQwPusB8gD60sO2Uyj7aRzecQVeAZac6yajXaXapjiiFU0STrbdZuMOBH6cGk4SZUF6h+xprLZ8+fP3doenJvd8fk8C2YVqlUhoKXHDLUOWfljZZmY7vVWjkejfs9vrn7i3cfPOztjyMwXLh4xuF0g+aBKzMvfuhFG0O9K6kPaYumGWu18ENbFp2TU331au2LX/jb2ftvOmTbQHyCYxyeqAgbX1tabORbHqfUMLaUVm0nXeN8NS7skPhmT69R7pZ11ZjsiUJV2HX2Mx/9lC/gqrNFqF5eL7NavdWyjx46snP13bu33u6L9+7MrtTqSjpbdTl7DB6UrRDhbD2+yE4mUS433Vzw9NEJkKFKuZPP7bOiNZPv3nr/1mCEDfntHcbzYH6JppiXXelUqarpxXreF5DZDosQkiopc8DbXsdCOZ3eSk0EQ47g4OrSoyf7x+rl0vhRlusKnqHh+9d3Rbbt9ThdPmE3tcM5+ImZfqNhvPrVews3tP/6i58+fdb1+rv3N7ZqP/5jF2ys5Vf+07cbrdDLT5wb7zuZrj40mpX9hRovdYNxz/ffuHHi3OG7txeXZrc//dmXG7oyd3vuzOHh3lHfzTuPqmp24vB4pV5/6vGeWj3/O7+zhpIe6O1FDYI1jg70v3vlB95AIBocW9wqLq8t/Zdf+Xm3xH331XcCXs9QPMCBHdo5C9NeWNkpKZW+eL/PLVgtzL3ZDdErZxKZxx+ffvMHC88/dcolWMYPDfRNRDeX9o+Oz/zCv/zsQL/v777w3b/5+vv+3njH0EGpIaFkWTCXT7HCL27euH3z1u16oxaORGeOzAwODoZCYUkQlEYDwg5GBkszx+MjdFNwR4hEwBAlhhdAnW2onvXVjfX17aZqSNQPFAGTnB88EeaL4EXNMB2D9BMpKNKs5kZ4AJM3T6BjJnz8/93gGPjE5QhwCE/4imhgcm0wSjoB4aplIEziV1BUel/D8yCOlnwpDzCDFEDwAMTiwoNbYUPWwFtxk0KhYBga5IcBsslaXW5HKp391j989/qNe90ub2HsHm8YuGs+B2mgYesmx6cMId1g7oiM5L2m/yIfkEqQ1k6nmxclramtLG28/c47qVS2t6evpzes0uj2Vr1R9XlpgMf9B7PQG4NDg+Z7ICScNdptMGVqYdI1MxCjfOjJ+KACPPgEYwFmIjC2oMhpLgrqCEVBBPtIKq6g0ynFBM3YqJAPCt8hSxAmf/QHfwTs4UVHMp0qFMvQ3Ci+qenD+4kUg4hEE5W0E/u7iFxQM7GeXkmwa2oTKq1jNTq2djKdHhmecMg+gH045reqOsLC+toSdMv0zGFAYjTa99u/+wfNtsXrdsk8A6gs5NIIPX3DY2cvPevxBiB6AE80g26nWywUEaldbo/Iy9CaCvC2qTYaVdbarRZyBgI8cAIUhAyYBWVASYMdIGmID6pSj0Yjvb19UH/AbPCSaCTk9gRQNC6nq9FodNvt/cT+8PAwSgQg6XS5QEygxgIhGh0EbIMl4LRqtYo6i0ajENMASCQPBgOuieMwOWz4CnTByQi7mqq3aaZfxuFwiaLd5wv09vZvb++2DB0AiYoAIAGqdb2FLMOHUCVIGJgRPpEFElJEoQTcDYwKhmRjmQ/EpSDiEjcnUZ9gmk+aVXWNmJsbACPa2jB7XtXUYDBYKpemp2fy+aLT6Wq3uuZbmzY+8QcbN3s2AeCpoxMeAUtD4hHwYbfYwYNkWSZn6HQadermff7C+bGxsUKhhIThBBgerkI54HKc45Cd8EJzvizaYFXwGhBT6FFakECh2WA0RaeFFTSYZFs024/hHgBfGEMT1FLXAdFGx9pgbJrA6hxLY+C6XXvL5mhZ7QwQirUgdLgddQe/39Fms6mrm2v7S/M7O7uaorntzlAkEohH7RG/FA2EBvsdvREpHnL3RPyRMLiCwLLwBgcrlLKFbLVkkXitY6nwTJba8A3404H1o+Dxv2y3+7xe1CXqE8WM0gBZh40hVrz44ovVWq2p0uxyAgi1IOSyeTj41Mw0jlvBG9pgFV2UGM+LIJKS6P/Ol78T6A1LTvbxpy61OlaWlx0uJ/OJT35KaSAm2TpdHezNMIqIVT2RflDZy5e/953vvNJUqqNjPhnMnY801IZrOFZVMkqVrVYS7c66oSmS7B0evuB3jxU2bZ4oTK7cJz4h2uI5JRPxhZxDQZaDNtZ39bTOcWo1zVoS0PmLs2+2jMTO/sqbN68KDWMiFtszcnFZtPdMToz6nEynXFZyutLVmZWrV2L2glMaWip1LD5BapdCXPDSUx/tstbV+/cHxmb2szkEq1AoUqo0WLs7U0wPj0RziuHocKlksVttHx4eTewlvU0bin9gJtIppj9xZubd1Szf3zg/NpFMt+5cX4A09Pg6g2Pucj0/NX38e6++KVkiSkE+PTQltFt3Flb1gPv1t+d/4Wc/9qd/8AVetv3cT33kzjsrlVKzXs7sLqpOn3NgcuC1V254+0ItG/9oYQ1FzDsdvohva2PlMx996Yfv3V1Y2jl16tDM2VBX6Nx7O7+z0uyblhsVrqs3BKfNaOuHR4+vrSQEu0NXyvOr68lUJZ8rnTo23unU9HqtJxp77+7dWO+gyyUvrWXrqlLKNJ574slHs0tbe7m+4UFDqx8/MfzDNx68+Nx5n4v1+OwPlucDrnP51MromH1pbf83fuvvraxPt2kSB5FPHTes3ZZdFBC4ZIcT3qu39LW1lStXr+SyWYSY0dHRc+cvTE9OIUZXinmYHuAS6tXksDS9qt7U7BI1RGEDm0Z8QCjJ5vJra9uZbALU1e30IPTAHQEZAB4wX8QURPgDl/7HN4ZACPqVGpYJQj7YsPsBOJjAQthBu7SPS+AU8Hn4P/ARG47jd9zTZuM0eHeTppvAIbgN9WiAPC3mAn4/KLZA41lpRTNsuJXJGKirC6RGhXrk06RXOEESuY2dvVdffWNpdUuS3ILk4DgKUt1WEw6CP2TFMKAMmvgHX7pg8DTFFc1ghYhhTsxO6e20aFAQku50exyyA2lb39h8971r9ao+Nj4CnqM3FYYVuy2AqWVjY7FUKE1PHUImSXrYGMghhLN/xEhsB23BVGikS+ndtrkUAWEs9bzu0JtWyBbqW3VwFWE+/Ydga8K+GV/wD2AJmUTM+r3f+11wKYgcFKnH64lEYwBLEAKaVqSp0dwLupbNpELBUL5YQZ31xntRicRkurqN5TKJ3KO78/ViNeANWQxbYmvllVe+vbKyBMm+sLS0u7OfpeYNmutkd2cTARjqDYLt7MUnLj31Iac3DIBE4pADWAb+A9ChLKEd27oRCocatSpSPtDbU4YnFPJOF62PCWgEDJcrJb+fZrevVUqVQh7Wd/7c2VMnjldqjXQux7B8vV6FhkbZgiCiAEC4kOtYLK5Q8y/1p9vd3wNg4CmpZApWbY6LVQGfgBOACkrY4/EAY8i8TK1JViHRS1bsm69dOVAT6FJBFB0OSJY6VE4ikbx16zYU8PDIAMJxpVpBmsuVCqqyodDG07wQLKk/1EaXuhOiwmAYsEYWKAXj0w2v14eK1Js6pHBNq3dtrN3l5KhrYRuxnmdsSo2mguJFGvMK4He5XYlEAjWMrxzzwSKkpoV8QElRaNSbDF4Dxa81UYB+v58IF5kBcIW6IgPRUddwB4fTuba2Xq3SCkVAGp5nzakYqJcZS4tQtWHdeDoI5UEbNE/T+XaUJpyBSDesCJaJPOLOCAp4AFKCKraZS7qa/Qss1lan3O0UNDWl1rLIZdfQrPSeQ2e6RqdpgTxirCh42ConcIJkZyRh39pZUus3k9u31hfX11ar2bSTZSIQj7LP5XChMGnwTiZv0XRbG0XXFDlxL5WsdQzGLtAsKAKvCFxTazVoDRxiwjA8VK7X53Y6HdTkZhbXQYmVS+Xz584NDg0hDJoDF0HmGFEQ3758eXF5+aWXP4LzLbpGHbzgTaAmij42dbi3N/bOD9+98/Dhiy8/PTLSj+ewjKSoKvPCCx9yuNxKo9lqa4pa5NnOsZmJ9dXFr3zpm2ub88FQzB90efxMty0nMxortUOj46n8LiuAZdJwxHB43On21ps5seNSS62uWFfyvLKmRqJKoZkb6RncryXKeWF3S1Z0UWnUBUt7YMD3ne99L7uy5/NFQNOf+9Dzk2MDvj7P1KUzYwPDbrtUK6UQ9+c2Z61u9oXnHvNYO1/4iy+FL5xWLcp3v/29TtkIR/zPfPYTguxdvnKbd0hwnXwl7/W6S6VaqaKEQ67+Hv/i6j4tSAwC1YEpWFbXNwajvVarFhuIaMXc0tpC8Mhje/ktV9sQ2rb5h/OSf2h0rDezt1tMlywt7ujMOUVpdJjkkxfH371xY+b809cfro2MC5/73HlRdsYHw1/+0+9X8v6XP3w+ndjK5BsjQ7ZyQgvHhupQ8E3+1PET927fZDiPP+gb6QuGpcjqZjEy4nz2mfMPbyX/7M+vePz206cmqtVyqaEYjY6Nk6vN4uRgXNfamWzOK7JnLh4JBgdl1v7gwe1Dxw7PHJlqNqrR+ABsNRr3PHiw1rF2799aH+0JwXAr9Sq423NPn3J4hXylcPLEcbWSZWkyfLlQScJP64aWyqXG+3uGDvmL9VwppdVr5Ww2H/A5Ds9MFktFi5UFfwIvRtiFIyRTyfeuvDf7cBZxZHhkbHpyenpiDKb84MFDG+CI3IbYqel4NKSBwnaXOhKLZi8IjucqldreXgqitlys8rQwrYsTRARoXAgLPwj1gAvSfYAKAAH5O6yc/kwIoE84K9NBXACOUMTAbxRH8CN1dIcUgD9Q6yzSYBJqa5tmuLMiFzgVXo5YQ1fgP0snXywgrABiZbuMFB6ETlyLiEA43W4jyuBkHO90IO7tqXThm998JZkpu9whG0uUH5bUaWtIO9EE6mRDgy4QY4ghEJDBo6DmTbijfomIoi0kGMnAj4hFcF14pl1GOHU1NWNpYQUlDGE3MT6OSIvQBFwURTaxu7u/D6U1glhfKJSdLrehQSeRIeOJxCPwMBM/8a/5QQWCEAC6gZwiRrc6OjRDF8hlFjFlimIv4Sz2qRXV5AcoNETeWqX2+7/3+6hTIK7eMgAAOHNnZweBPuALlPKFaCxSKuVq1SpCs2R3723ueHw+cKZGtQTRUsxXOgrjs3fDwWZmb/mPf+fP7s0/2NhY1wyjrjQ0Tc9lM3MP7+lqIx4Pnjp91h/tC8RHjpx9bOrYua6VVWnCP0ZVVIgJxDIUHioAXIde5nVa9VqlvycORHlw926jXo3FowAhWEG5UqbOmDA+XU/s7fEMe+zw4c9+9tNKvYriAb5mc0VUD2rf7XL1DY4gm9VyuaW3wuEQaEOr3ZKdblVVgKAoLdwErIuirYfegGIHtoRPlFKxWATLgJ3gVoAXXIuCBFLWGw3JbkehAZRKxSISjLTYaS4IO9AInwfcCIiDc1A9QC+jpcEMnDTajRbewP2JkJnz8puDd1jkCM+i+jRn5Oi0ui6X29qxNLu4Ca7gaJgSsUVKGFiUKNhbHVAiL6wB98J9oLwBBigcuCdgDzaP88m9aGpx6meHGseZZMnmVBgK+TtHttpuQwrjttiRnQ5IUhBTpBloaRhIC01rhTKk1hTqG2WF68GQYDGAF1AN3BDFxtCcFrixia2oS2prxma1cAc9HDvU3mKDhoRgBTYhG8g49a2ApzS0ZlFv5jp6xkIr9Nl4wcJy3TYSRn584F9tmqTawYtSg7Vuq9XFbGJ+Y21+dr6dKnFdW9wTCDs8bp5efbXtfNslAPYSqXSbsyFa2VrdNgO5zKN8c8iC6T0m+eiEw2GkFbWDB5mFQ9EMxXLp0oVGvabU66hQxA+7IOVzues3bzXq9SeeegqCpKW0QMxRuba2FX46cGjM45LsnPCDV9/82MeeC4c8TdVAIcH3mJc/+jLoOKXByg/2jTcVZeHRtb3kHRDBwbFeaoqz6f6QvVjqqKpo99lcnkC+tFZszsrOfkmYYSW+ohZbbLELgIW4s8rWvDQQzoVCO9Zm1O/uW3/nHaajHJ16TNI7MVFnkO5mwR/184Zr9v0FQ+EHHAEpzL6ZuLG89cgZkm+//sra6s7E4HCpuNrs5CJR5x//2ecHD398V1212zMW3vvjP/lfjUry/Xe+OX30RJsTE1vLGtNptjWR55SGnkzkT5+c9joZo8pMXjrsUrrJVLbltkm8VKV+JsWxQx9Lpje2suXTJw83Mhlam6Oez5Q6p17sY6368q0dJd912F31ujVXUp97+eKbl99f3K2duDi1fG/5t3/rpes3bt+4l/jSV+4k9zu/8B8+rddXV7bnGGdMX1ciLb81yAR8wUx6J+KO94VHFxfvBXz+n/nMz9y9fPnYxXOxKfkHr/ygsscYNsFg2Figd/H+4sJGfnxoqKYrqtYMuwSY+vL64mBowsK7Bns9M6PeSkX54y+8tppI+R1Q4ZaWxeZ0d/YThceeeuzxs2fdItNUSn2jvemt5NRM1Coxi9uroVCvzFkT2zudttzQa5OHP/SnX/ryscO9Xk68+v5cTevGAsFMLm8XmV/8D/9udXVlY3PT4/NLdoeqNyUJ/N2G2OFyOgG9N67ffPjwYbVSGRsavHTxses3b+4lUgjtgBbYqF2SbBaYEZksbBQSippfqFM9JLKDY0VLhykWyxubW9s7e/BVh8PpdiPK0PrqBMv09pV6acMQzSMfoAY2xBLzRxp5Ajygw6Zj0CFCC/NFkDmJ+YFXIAriCPwaBosgheiDm8LLcSIcGyGgWKb+k3gQwi5cCL4NVDNvSA3OwI86zRWAAGL1+bzlcvkb3/hesazYZW/XyiMsdECv2w1LV2tbOIqC1FKN3BJ6fRAFCMvwTOSexgzSCUC8NlyLWp5RLAhYQAicpettKBK7na1X1dn7C/lsLhz1eLw0+kGSvA6BzeVzC4vLfQNjoXCgWKryHE/ASnEGT6ZyPigmeigNXITvEgFhqbGoo2lKi96KddoUvQGoVGhEM/6pZJF428H6XDa3A5Cg//7v/75Zljol36wIVBMUDO5WyOez+Rxiab3eODQ5+dwLL8puXzqZGh8fQXx1yILEuzyit1lfcTjWlubfV8rdk088d+7CJY26nrpQ7pFg8MlLF558/Pxgb6zDcCXNGhyYtNmDtYYGdxRYBoXlkO1UnS0DYU/TmjAqmlupBXAxEOOo0U+Wh4eHgBOoAxvNAoVS76SSSRT6R15+6Z9/9rPnzp6pq1VZEh12x917D6oNFbQaIDo6MixKLoiSWqXicbvi8Vg6k2koTcBkF2hOGEJNhSBYCA2Vcgn6FceArGBjhUIBOIRyMPFGAHdBeTocDqjG7e1t4JlZaC23SxZFILQBzEKWa7UapK3NZsGFAGacQ/BszlWJgoWKZcx5pHEr1JfZEgO1IpCeopQ4kDEaukqjgGwARrBnYAbq18QDC+Sy1gLi6fAHQ2t5vQgOlYOfRF6g1hw8saMNDPTRTNSwzQ4svNPTE6N5ORwOEF/YpcPpwBMB2wf9esBRUd3FYgkwD0oOo4KBIW00TlhtmHZFzacHsARfg02RAZndDHEYroR97MDxTPJmaYPegUJTjwLkpqU2FBQ08NUk0tROBT0LsJHB0Tv03pihp7K4DLJQU41cQ69obQ2kE04HuU8tRmAOQret4bYdGiAFIJV53qGwQspmmy9v39pZebS2Ui2WpI5NotXArID4tXwulc4wAi91bSLSZLUqDFOzWXLUZYHMjVJEE19HOpY2QhMCGuXQYkHt9/f3P/nkEyhOVCINtPAFIqHI3/3tF8EFzdFi3ceeeKKaq7ZIjVsYi61QLPaODbnczlPHpi+ceq5cToAkGFqHtYqguMzTz30Y7h8M+EZHBlZW77/2xt8ns8sTh/sfOxfObGm6Idt4Fy0SVd23S76S1mkWl/IbSz29A26fJ9AZSmfuqe2ireTTin0Bu38wMjUzfsHtdL/2zZuDrkMxqZXNJh5urBybmBoMdG7NX15N7wzGe2wV140v/cB76GTE43f2VsfPVJi9loMbrDRKzGCwsJy9MHmmqJYRyb/4v986dfoTqtz8/l++5u/1/Itf+hgNhsvXt1budC3sXj07u5Vxe531alWU2A4TTeeqM8dDANoO1xwKDBQq1U5L99tE2WJlaLH/VnxiqNmo3JndrDRbjFF+/Nwz6UpXZ1MDPYPrm6l6oenzBV/83I/83d/8+cVD00rR+tYr1z0BXnaHX/jY6LU3Hrz11VQtXwUl/9CPXfrd//Yn509NNCz7feGjrXwr1Df93eXXZsYPryxmr1y/8sKnXsqXako16XPomf2tZHH9+994K+yOhsKRVKb1cGHFbm/PDA6KrcrkyFhmv1iq1HWbcuTIyNbG3nKqNLt4970ra3fvLz7//DmOYR7Obff39LfK6dBAD8vJ5VK6Pxy7f+sODDscjyw+ur+yX+wf7nVJ/MbDlYgvNvdoxeWK5FPFqN+fTaxHfR6Gca6lsyvbu33xwXJNLRcrf/Xbv5Zcubu5l9nKGJWqLnFWp0wLswOQgEzgrYgdYLVwtpX11as3bpfq9edeeK4nGul2WrlUClEBitccLUET1SOocyx8pwNkbRs2lqeVUBmWZ2gpNwuoWyqR2lze3E3loMpcLp/ThSSRfMTj4PDQxDrNLGGqTwo5wALyPhoBaq7FTq8W6VnmLulfwmngL65HAuDnwBx8JawDLaTmU4JeXAPcRRjKF4shfwBEW3ZIiONtGgGudoFPHRplqzRqkBatluq0E2l45duvbudqgiTTa84ufLJN8cGCJ3KEbweCEPemxHVBxdsUOxD8zQBF2Er8gACQwg9HDL6DCIMkAu2BkAgryAFnd7gEu7yTSNy/v7CwsG5oRB28PgRqhyQy8wv3QgGP3+dRGioQuaM3mS7NmAofN1o0G7vNxgLJ7JykUW9YegriCQu3R6wymh0GNAUFhXOgE5AqGkqIZCPqGS0dV6NyoXV0Xf393/9dALMkuiG71WaNhYoQJZyXzqT/9b/913/8B5/H48Kx3ieeeEnVtb3Eot0tRGOjnojXq9t5QdxT9sulYkORj1z40LnHLmrtbqPWcLKySxBLxcyFxy5aHb4783vfen87UW4zohf6GMWNaKwa1FWdqpBej0FkHXQTEzUcx3fUMw07BabaotGw0tTrahPczSU7WU332Zj//Gu/yLr4j3/uUxYETUOrKe1ysYab375/18azstsBMJBlt9sJrqD5fO6pyTFAbC6bBrREQiEbGEWr45IdtLaiTuuU1VWV5XnUHpCVKg5xXRRVTXW4nNtbW9l8ORwJl8oE1YODg9Vaxev1QOLkUgW3y+t0OUGk0pmEix6nC4iYHRMOrDa/2cnOZAXUM8jGUfuiyNMcSbBMxF5Am6FrwNdUKoXyEAS+1SbJC5TRWk3NXHodlAjoDtDDad1Wl2d4uyjVa3UAAygCKvjgvS9sUlEVACT1kzBaoigBwlVzJgQ8necYaHYNt6R5ZswV6TVNEAlNOZoUgXrY4VOUePI8AiAglGi2m1hEAn54CLUSo2zwLEQHQlFzHg8YBifyBtwePxIoUmuEKNA9R2O+8ZGBkN/NMaglmloasM4xgtGy0HtpG+gj3IruSnzYYgD9NKNZ0hp5SAdDr3ZbCsfUBWQJwh5JIVSHNypWWiK4K3JdJAMUwWaZy6Vv7G48TO4tbe8trW1v1wuMaLewvGqzKKxNszJK19K0sfWWAlmKMu2oLbdd9gV8NVQ3eSe0rAH/Ams5derEk08/9dJHXzp17mzcGzh58jSU1de/8w+eQAAGZmjKpQtnEQkQQVBMqq4oWk0rl8OeYDFXS6dX0uk0yzmQWnN9+w7zqU9+EhYDd/vCF//mjTde7x/sjYRDtVrDBYobaGcKFaNdc/uMRlXQmi7RbpOYza5Rf+qpjz28uzl3bc3n9nLWnk7Z1ePpqOvbrlJaa+8leTdi1XCoxCdKAcuANORr2dTC7t7l2wtPffwzoq27PZvY2GUvfuxZRih4h6u6sJifFx9d1tuFNqe6l1cf9cSjJ8dP/f1XvsH5fPV6xdMqT00N16q0+netVk7tlFmLQ1esvdGBdHpPtPEyj6KpMaysKtWeHm+9Ume7oXItJfNNFoyeEZKZgkXrulze8fGBwl5lY6/AuDmHQ5+eiLBsK5/IaOlGu24zGL7KWzY2Ex6Lc6g/UOe3f+Y3f0J05H7knx0u1Cpf+sK7JyaO8pa23+/O1yxX3lv5iZ84X8qvjAweV/SmqusbG+n+w0OLSzuba4lyQn3p6Yv9A877s4usl7szvxoP9k5Pztyefzg+3hdzsT0Rd//U0KUPj7IuqdRUd5O7HNMeHR9f2UwgXlD/C96pKKWjUyOI4pFoyOMWNpbWwoN9bq97ZWX1zv37uXwpEo0CJ0rl3ODYpCRZIJNAE9WmHo3EEZ6s3VahuFco7194/Oz92aVO251NNZSaWiwk//XPvNA7HH/t6rUTl5688s57trbWbmkIZDzirjmRGOAC9gRfwlc4MJxgcWFheWnR5/GeP3d+/NA4/CeXy+MM8EY4GMOx9IafExGRQVTBOl00sA/RHA5kpd4ComRlxWqtvLu7t766nqf3ZxzYmGgX4Tg6TWFBwg+IC4PnqAcVYLtFLZ2Iv7DlDs1hQW1OcGFSzLRRKk0STYCHMELvYolvY//gE5tJvbulSjUcDAFikB3wUxJNBgQ3IhmNKYSeQGCCmwuifOXKjdXVnTYNqiH+jrsc3BMbsPKDPXODyx88mhKIZ5jUhL6ZG1KAPyuebuIq0JfkF6QzohsKhXqTUphHqPJ4fVCTuVxx9uHcvXsPE4k0cNHhdO3tJ8dHx0PBENSWaK76a7bUEZ8gGmROH4EAKjvs1IQIfYyoSj2YNApH7dZBbyCKghRiD9oFqD0A2UTeUVaoElTKl778lXKxjCAuyzQ9BL3+U+m1ZaVUfumlFz/ykWefe+5poM53v/tqbzxWrOQ9rkBbZ3jNldRKFkt1OBocOXbSExxz2/qLJc6wtQFsvmAwGIHXWzb301evL27uVH3hILQgQ3OR0KoPSAaAzSwwRFWqUuANRxOogyRQKIU//WP7BIhEOxAK5gqFarXS0g1on2bbeObDz29ub6FE+3r7l9fWG/Xm6vIS2MbO7i7uCtFZrdUj4Yg/EIZQiMeiy6urN27dYnkRQh0Uzu/1oRj39/clhwzzxiNRIKhDUD0ywS4tRgQLt9kYu53WfKW3D1AkNiYQ8OdyOY/bc/fWrffeeXdtdSWZTkqSAGbk9foo/V0WBJHWF9Y0yqn5GkIxX2yjrmEqsCsEWCQVuYNboe6QglK5LEqoDgFgT328mk2PywMr5TlR13QJ+rXZBDlCKdVrNUK5f7RJlBKSWiqVYHJIMH6qVqoswwLaa9UqShJORSSMxsgCSlkk6aAdGGYCAIY5iSBw5Dj0UhZfeYFTVcAQ3RkAjE/c+aAuaAfuZj6XmoJg5KZ/wbpRmwen4Qg27B+U58ToiNvtSWVzEjQ6dZ2jsQCUBrMpy3RZWCi9ssGNESiIhdAeXY7TaP3aJihZQ7G1FQYhvK3Cyjtt1saB0rb0FkeilAYvyeDOdkhWW9PW0VmrAznEOWBphNz0AlaxWWrWdt3SaQDeUU1G2+t2yk65qWvgeaBAkiTWzKUJn3vuWVjR7Tu3HbLs8vvLlapFb73zgzdqlYLH5U7ls72jw0M9/aVSWVU0XF4s5guIhEYnm829f/V9mjKEo7maEfTI3X75l37x1q3rf/GXfwrzPXz4CGrUauMBzw2VRjnLdq8gqfBfRXMZrepAb7xbX+uPjGfT0vpSYnJ4ULYzAuMLuHwzE+PDZz6+mmksp951+MqBRr232X14c1VvNUq2ouAXi6X6Rz/5Y7qtWs+tlpbyukU5d+rQzffejwx+di/Z26nymex8rWH1OB09A4f6+3uu/ODy/PzGkaf7g31GbV9DlM5k00tLS/19I7v7G+lU0i27++MOl0OsFxWPSxA4u9rUor1el9MHb60VSvFBD+iczIW3y0rLqrs5GnzJdquilZ9dS3UdfE9PpzcsFZPVSrIu2QWu48rV2Q7nTc5t/fQnXppNXv7J//HRxcSsYOmIrEfpiEqtY6kjA6WTz04K/bXKRmEkKubbBXckUNpMFzP5bMuzuL56+vzMrSs7baX4kQ8dlXm5adPzWje9sHvxsbP3V5fjh/qGxz0XTkwO9fTtbG791q//w7tvzKa2i88+9tj/+vX/+tp3Xm2U2vlU08J3tY61ZShstx32uA/PDBWK2bsP1o6fmWGAY5DyNSUa66kpNZfL7vQ4N3d2RMHm8zpFu6Aqek/PYCqZGB7uKeT2wVonp05cvzWX2C9yNm5iNPbZTz471T/4f/zH/zm3XQa3ruzvh1xeTevWFS2XzwCEyFexHQxxMxuF4F9en49hbfMLC7OP5pqa1tffP3HoEPmnpVuolmDcHGdHDAeMMCwtSAvHkOj9K2kVuJCFYQ3oMFQkL8D+ypXK5uY2omS9oULsIguS3Q60hv/YSDXC+7Cr2Sw0tQ2cldza9EJEOrilhWY3gid/AKgk0UwwRgAwvxLUHTj5gdsXy+VgIIB4g/gCInpwDphzq9UFrT9o8rXLLuDc25evNZtdhqaSpAHqOJPua0YTBGIKQias0hHz0dhH3KQ9M7IcnHmQADwa6EgnUL8qA9dxZi9rxFskCnoRRUxnQvF2bLFYz/DIeKfL7u4lHjx4+O67V5YWF27dvCWJ/OBAHw3gcEhO4IFdlO0Cz8EqqSUQzwdb4HiaHk+SZIgniMFStdbVCaIgRCB0KCqCStBHGxzFAKEw3zhiA34A1Pv6B55/7vkPf/iFWE9kbvYRIku92jA09fJbb87N3f2zv/zfb711+f6dewADRakfO3KyWlbLtu3pnuHo4FTdxoagsi00rY9k9zYNqH9ntlC+euf+/OpWqqC0LQ6XJ9a1GUgwte1TnZnd0MwuObSiOg2wQYlRSYLnQMhSNxqOK5VLENooo2QqiUcHA8H1jS1kiXdIjpD3S1/9+/R+8vGLj01MTj1cXpJtXF9vL4LyxtamYLdzggD21mkZhUptbGwM8FarN3r76c0XqlvVW7VqOV8smG0LNpYnmQhTl2UZTAvY7Pf7YD0wYFS3pjadThcsE3U8NNC/t7uL49COQFDoTrfHidpe29zIFfL0xlRvAWrhgFYGdqUFqLtv2elyBYIBPImaDTRz/WNRgjdlsllIZNDTTC4bDIdBbqBuOXOGJjyL3mdaGZQO6hFpQ1nBArAPQD3AVxw5QFbkmuraZnM6YSZ4mhuQBBVrWlfXJM1CQ6GVGfErjsNm8Imf7HaZoZmmoEK60UjULtlppqcOvec+mPkEmAdTgT3j5uQv5nPxiQ0HD/bxiQ1fcb65gUJwUPDtVsfnDe4n9pZWNvLFcqFYRi2bnR2ppyT0NHIAM0CO//Em5F4HdoBzkC+4FX0xRxzUbDTVIVxI73QNepVrM2wWHQ/leZrHlTyJ7cKdcTpEtCSY4woglDsGteWQgyJeAMkbjK2mwb1tXb0dCvpR+KgmnAKDA54fiPJTp06iKBAD7929V67UDo1PnD5z5tmnnqiUSnce3mu1O+ABE0MjtRot5l+tlMHnCqVCb19f38DgvTt3iTt2wHf1bCYjwDN3ttcezt7tH4xFYxHcHYGwUKhARzD2bbcztLG6Hwv7i5Wiorf6B0f7w5Mys53NiBvrjaGxwb5+H8Q3OMzxE4f9wb6tRmlwpmbr2tKpkNRV22qBjQ2FR4MP7i+74zGF091yN7V6fbKn/x/++sr0iXEl0aiV6zbXeMsSbtTTFWV7flPPdXePjE8mN1Zrqvr4C087fVqLrVt8PfvLWWvX4K1CtVDlhU4imU4l9i3dnM/lsFmFvcSG2xtweZ3DYz2vvno1FO7hbQrnZH2Mb/VRqm63fPpzzy/dvNW2uLsa43A0l7eyXZunN8gORiau/HCzUS/zXtntDN9ZXpBdth/90MWH81dPvvj0ZqJ+45W7v/qr//5f/dvf6ekZWbq3Yih2zyHt6Z8/Ovv6ktMf6x8JZ3Zyxw+fXltoys6+z3/p9U5DOXFyen5x+Uc/98TEUPD99+4qmt7UvSGJH5yOszLrd4g+D7eyvX/5nXsOm/DMJ4efONdf2F+T7L5aRdtbW+2Jx+8sLsK0jI4lEPT1RsJHRkccdgMS4/V358+emgRly2fzut5qNhr5bGZmZqreVDxeb6dtDA30VqrlldUtl8PvdruKpWwurcR7JucXd5tGu9bIvvDsyScuHIkG3N/82msL+3mrIPzoy0/Zu9XxicGPfeZja5uz9Zrhcrqy2UI+X6DucAwILxyclgSB+1FQlmUEPoDjBsJKPu+WPeF4yOlzAaJKmZIAocozFhtYKqQVQBD2jghPjaf4hugq8yK1wUGxmN3+oTCyudzG5mYiQT2Q4fN2SeYE0XyRBErOIpvkfQfACWiAC8IBqd+E6ZQmBJpwho0eBRgxj5P/H+zgIKJDqVIJUZ8OwB5FjYOfQLuhGOBLSBikC2TWtRu3U+k8J1ATMTZyeBM4cT5kIGXA1KsHX+kBB1u3K/Is0gjQR6g7wGBsdL65IafYhZxEhMEhEAXO7MnZ1CFRaB09xMRSsQQ/R1COxWPhSBjxrZAr3Lh+52tf/drv/e7vfudb37lx/Tr0E+7vcLjsIiGRQxIcdsEuUc8U3LVRV8wRTBzw1Gg2EACBpgeASnkEqiOlkBLULGtDSkD0EQ2/+rWvPXr0CAG1VM7nMhkws5bevnD+QqlUGBjs+8mf+lw2k7129bo3EGg0aj3xWDqZ3t7ebFaM9e0EEwnJg4OblXqBs7TAZxspp9N9+87srbuL5ZpFcgRtnCRIosMlUlS0UlyGQVBDBXEO1DE1KuAfGA/KBqIPZoJSR3oRMTme03UDoq1Rb1SqNcADCrdcr9jM6C8KQilfEDjhxKmTUWzBYD6Xm5t7hLPzpRID1UnNsO1ytZZNp0CqUGJKHdAoAzxgI+FwAECgNlWP1wPMA/ygmmAAhk47sKlKuYySRPLwiWoSOLZcKgJWcY7P44VJwy08bnfbaoENw0xyuTw08X4imUpnIJq9fp9kl+uq0tPXm8nllKYGV8oXipZ2B6qOWlHAcngeGhom4Av4IZeRIxxHyIbdAGkhkmAuiMlIG8oKKUHC0uk0JCaS4fa6Wu2W2+OmSRBpxmnyMBoo26L+YsDag15jKGHsIOj7A37gmVnsVO8EwDYed6LuFDaaqwtFTevqc7QgARgAnoXz4WcgtLgPtgNHgANRew9rQ6pg5WRsph+JUGy00bggHCSw7FoGBgYqtToItCBKKHb82lAVShXqn3pwUJ8pwD88xmw4oA3PRfZRvKC/dD/ao3Zca5u82IwojNJplYxmpdtSBbYOrDRfUJk0mda9Bv7hElqEHY5vs7ZpRRwLBzFr2lldZAGxGk2J3g0FAixPNkDtJl3khYWKDQR8J0+epJ4ZVpvP70vuJO8/eJgvZy8889gnf/RHPvmpT/VEYoB3UeCUBgIwYqQKu87lc6Nj4/3DQ8uPFvOFgply5saN6ygKZmJicHRs0O22I/GCINUaQASa6AtZCvjskbBvaS4h8e7j00+6xN694jsRv7a+benpH7ewbcHlDfh7Tp8+LUi9y6vvbu5uK+n9rmHNdMu6LaHkK0ePP51OVj/6o//qrTffsnVqR472+ezC6v3M5WsbZz5z9it/843Hnn5ybPJMJKgnN24P9YXbXb7cbPZ4W4mNvd/8nT9aWL9z+fvX3nlr+cgT0416oZ6TbaoQ8jPlAmjm0NzCXNMQQgHO4XIXKplSud47EKsrtStX1kOxuBPc1Ck4bczW1rpv1D804J29+tDChAqVps1aBxFZX9t9+akzM+OT27vF+ECP3V0+dOzUv/0vv/bMcyfm5u68eWdhfjX72ud/8LM/9an37s59+Ut3nG1ZLTTsPdrJj0b/4XvXvvZba9OPiccuODmLLPOO/H5na283MOarJhOczfvci4OHx0cLO7WFR3dzOU5wic6Yo1DYlPVmr+jdXN/fL9serKZ281mLwAc5sT8ydmetupksDfZ6WWd7NrfPatTtyO9zW9rGYCTUrOdypeqtudTHX7qoNZrJ3ZTH6c7nshMTo/CBzfWtnf2U1yOHAr7V1S2OdQq80+t2zz2aM3RnMNy7vLZ0+tzR0dFY0CfVSoVr7165fGNdcMiffOnpC1P9rUYtGBv8+iuvbqynvR5POBKpN2qweRgfog+iNGtyZ3g7IjVFGVGED8NdgXalZHZ1cx1OFvH5hyIRlcJQTVEqeov1eAP1ehMcumUYMF/gFYIEghH8BbGe2KrNYjqvAKdVmnoylV1b26B52HnBKbvhKvA4TqAh8IhI8A9i1dSPkRbmBFUmEINvEMDRrolohOUm7hIK03HqtEyLx1XrtUgoaHrtB8Ed/oodtdnAJQh/YNb5fP7a9ZttRE0b9W6lW5q3pmvMzML/8Un++AGGfrCZzyUYw42xTy3MiAuUx47ACoZmgGQhu7iZ2S2U2rU0VadWW1rvnFg8rSneVI4cnTEMBFAV+BAKBL1ebzgcwR1YK1+ulmdnZ7/znW//+Z//+Z/88R995Stfvnfnzn5iX2Qdfp8XutbOcy6HaBepW7PbaYfPU+s60kGrw1KPY+QESIZAA3wCbQJsIIa63Y6Nja0wHhONAIxv370FiRYMBsF4ypWiz+dJpZKVUrOvd7AnFt3Z3YIVDA4OJJO7y4+Se0VEnytP6tZnkqqtUXuYTUgGv5cA76p1LYJod1DfEFQx9HZHA87SLAcIrl1qz0TJMtQHmyIiLAGhE4UBQoOSRpJRL3qrJdnt1SotVG202gjSEJfRaKyuqYVs1ivJjUqtt7+PE7jDk9MBl/sbX/vqu+++AyzZT6ecbg94Vq1adTtkEM3Fhbn5h/dPnT4F0K1UKoamMVZLXVX3EwkQU5gETBCBErUAFQtyKdDMmsZBhIdVAEuQEtQvbJ6EoF1OpdJIIU72+Xx9fWMQL5FIVIfd12vIIDjufnK/Uq643W6SczYbQAuXoPrxIIfD3gQmG5C7LRLwkE4arYueSWdQLHA3h+yA5kZhkIvRpGMtDu7gcpfLFXopHokSJjH0yhAqCmBp2nIXpoeaxj6MGdWK+5N9WyxlaGgndV6DikWaAXL4BAoCKeHRsARyQ1KT4CTUFMwL1JsaPn6AdjiB2DCckMFx+GDHLjiAvIAf4AUehBNQTnBV0zERBnARESkgPe4WiUQaqgqjo3HPErVRDQ4O4uYHIYXSTRv1XDxILZU4+ZzpzygCc4f+t1nZDr3daCEJVivEZqWpUL8+xB+1AWlLs0XjWjybZaG1cQKJ844VdkYLORGx7LagYvETa0NEq8P4bQyqjxU4lDnHEFFArpRmY2p6+tDkITBT4t9N3e0LCHZxN7k3uzQPnxoZG3/++Q+//NGPWLuthYVFuDOlkd4BdTRdO3vufLVYWV1dhZJHpg4fniGIffrpiwh/vEgsuwZQVqjTeTDo14GU+3tOtx7vHxAtwoDT+/YPv9p/rL58JyW5jnVYq9vvD8dHJsZOtrTGw/nt1E5WobZxd762ubVzvc82zuwbPR7r3/3p39knew8Nxd/+yvfi02OjEzNf/btvjT07onYs+Y2yM+iPxYPd6v6ta+/u7KxzYvDM6MTN92++8MKn4709r7/2ilIXZkYvRh3hwDC7uTFfztb9Dt/mzkqk11Nvaksr6kAMlS52bV3JYed4OCkoqpjMZCJud7NTZyytcqUajsehjO7ceMi5rOF4f2/YMTrtfOZDR59/7Jwk1Nr2hC8u72bT33z1Rr2kjQT93/n2D/ar3Nbu8r/6iVPRI87/57dv5RP6sYEJQ+v6D7UdsvPyX+YLWu3nfimsN3clfhKwvfjgFidaDl0643ewsmh/7NSIqLO33lmicel29tyzZ3wRh6Aqx4bGLl+7m1b5xaWc2xPh3c5OtTwUkO18d2Frd3tvx85oI6Mj+7lKLplrNfVIwJNO7bkkIRZyb+0mFtYzF05NyJLzvbffnZ6a9vlc9QZIIkedWG32wcGQJDDJZNXjjYt2Hjj3+g+uj00c20os9Y16Tp2Zvn7tJm91tjWbwIn7Rf3H/tnHj431JLc2NreL9x/tPZjbiEXiff1h2MPa2hbiH72CpT4RzWq1WipRf0scgcciFsAiYSqARjiCJDuL+fzG8tqJiYGJoZjf57z42KW9vb16repwuiGZYFrwHFubJnSB5xEImA3BdNB0Y5zB8aJkClzEDhjQzs6eriOKuViBoRE51Ex34HLwJlJqHRpOSUAHTzAdkzY64cAtD+iwuYNfYe7lKlRsAI+FMx/4Nj6gm1steiMIniwI7P37D5KZbBvUl14IgZvSPQ88F+fjafAc3PHgcfj8/91B1EMo5AQeKq0FgKCpGamHVq1cAv7SeTSbHWcXRSANfrKLdiAx8o4QZRikpHmOOXPmtN/v7HQMcIhqpQptZqO1+UASWNlph2Tx+nwof2QHeunBgwdvvP7GX/7FX/73//7rX//aV2/evJ1N5+Hz0UhYYC3gSR4Pjfk7KGqEMepNRh1tWMVcFxdpR2XKsvTwwSyK2+vzI06urCzJdkhbtlQuDQ31DQ0P1BX1/PknB4fGcoVMb1+sVCRLuPTYGaujlVxZtihqd2HhOYsDhHDe2mk25HqjK9hlSeZkBy9JjNMucQwPNdnUqYm4Q28TqWhRFMQtqIsLcoPISVIbURbFgUKBSmp1ugBXaqo1px9C/Dp4hSw6HbqiTk9Mas2m1+c+cvTw33/lS1/8/F8jAkxPzTxaWLDYmCYEFsNIouh2uqCMD09Pf/oznx4bHkJk97g9Ttnl8rghiHt7e7PZLB53YOeWTldVFNnlaDTqKJZaqRKPRxDRYKCQKpVyCecALCHiIJeRZug22GW11kTCPC7H5OREf18fgMfv96QyICGJ+UdzUKJIOcy1v7cXMZ/mfKrRIneMOTcZKgiKlnQlDRnyogxkux2wBKMQeOp4CFBDoYE3oHAAz6gX2Am+Yt8c/8MoioJb4CAeAffECU2tCRIHaMcn/tweD2I6+V/HAph0u1wwYOAHQTy1JDPmvBOoGmrmpWkcoZhbXVQCMBJMk3qzI0uoGFg9aofeTDvxEywKRARaFq5EqRVE0AXTUWwHKYTFwbrB5Gr1qqY1JWpoodFxYG8FU+TRtfApclcCeWpXMbkgXIMO0wGyexwhlGdYkLA2/lBS5glmE3a33dS6basBy9ZbWrvV7HQalq5is2g8xUQbhG/XBq2tWdq6tavZLCo91KbiNHPGLr/PZ+VRhhrP8JCzB6k9NHUoGonU6nVgO8+J1TYN/LPzQlvRdzd3bt26s7a9zdrtZ04dS6eyNLGXjWZdRY1sbG9fefe9ZCIpSpJgl5BuSNxqvcqcOn3SLsvIYLWqGAYVtNFSvV6n3L/mlbwdqxgetOe3rkz5lFNHepf3C/Vk2BMZHRntOTp9KhgL5VK5+QfvJXLbTpeN7VollpUEl5ufCbkDgi3NalJNVSxB1e1l/Z5BxmHPF3Lvv3d76mLPte9d8+iDz336I1ub95fvPGS4aLqUPHHp1M788ux8+hd/7ZebjeS92/fC8QjiyqO7yWIjN3NSWNvcCPgn+gbD4R4xNhi7cm3FLzpHD/XMLSyFAp5scjfo7nG6fOlsUmJ1lFq1qpYK5d5w+IlzZ7VO9fyzZ7vdfbXYXl7df/5jT+7uvW0THymd6sNb7YcLeU23DXg8l7/9zTMXzi1vLU9N9h07PXPn/s7WetvaasaCYqclVCva46efePUrb595bmLyMXH+WpYv9Godu28sms6pr/7t+yePjTYq+6cPP7a6tpIsJOODo/4ecX1l7dR4/9qj7VKzU+jyN2e3uy2b287lk7mzRwafeuJSsVQOBcJdw7qyvDXU39cfcN2e3WBb7cHeQJfRAn6v1+Xw+v1zi2vnLxxRGlqxUDly7EipUny08MgXCu8nM5raCUd5SbQ2qoyhM7zYyhcSHb1rMN2xyd6+/tCtWzf8rpClxRULZa83cOrszM2r3601Mozbc+3+Anhqp930hby1SlFySIiwkh2+Rz1TYOjgrBA6COuFXB4SMxQM0ntTswcEnK3L8DDxqNf+s5/7SCm/DXx94+0rxydihg4eZYE8lT0uOAFEI2IrGK8ZU4kRI9YiKMCX4JAIvNCBiLCIFLBXeE0qk1leWU+n09h3ONxOhxNPpGCMKGDAXaFicSmBFzzWTAk8Ez6LXdqHP+PzYAfPAsSGQ0HzUeAH8G6S0dQzC7ugvCxXLlUezs6CYVvgdoyAwEI3NW+OjXpaIcSAqv8T3f7H7eArtYqbTaBmVxUVYQm0AEASjwbHRof6e+MQpTHqTh7weJxej8cuIQwgQ1ZBpN5kKOJqtbG7u3/p7Cmv24MLaQU0apbkcAJ0hNrUCcfNcIOqCUDkhoIAXcRWuPTu7t6jRwuvv/H63/z1X/7xH/6vu/euXrt2/cG92021zrM2n9cFegF093vdQFfEO9SAqjaRdijgvf3E22++xUiQjNX19RUR0ZAa59u9fT0ej6Nr7epNy6GJmd29Tah8xib09w3k8pknp870j406kYpnXvhmwHOFFQUpoBoqKSKRZjOEFkcwpIZ5loPFoiKQdFQEEoxaBjihFlBQkojASkOfD0yCJgQA6UGYxh/goknkA9mHhqPw3W6D9wh2+8rmaiAY6IlESrmMIPE/+ws/h4xsbG7sJRMMy1s4FnlE+cYi0d7B4WAwMDk1CWh0ujz5Qvndq+83Gk1Qlo2NDaAWGAMM29q19PT0ABuAMNFICDY2OjyYTichcaAaEXA5lhNFarOlIwI/MjoKp6BJ3pEqg0ZLN2o1sIGB/oGeXpozsq3BcawAbOh+l8uZzxdkmlHTrqo0CyN4BHQzZ2NFkYcea1M/thYoFy4pFUsQsnABMAyADIwft0WhoBBQ/WpThQnga7VSq5SrkFlIMiSSqgDpWezLtLoAzadoTiCqmbMwyrVaVRIlGCrSD5vDzVGYxFsZG25jvrJAFRhwHRy3yw5oMlr3CehBQ1ms8BTsoAQOzA9OBPuhGsQP1EvIAfvXzO5OcGe4E2oWWXG5HRxPKwD6/T6gF56O6k2nU7gQd8Y55vnIEygynouCJB2MM5EGHISDk3MdoDBuSu9gAPc0agC/ccBoHKG5SmgqK1i10tLrLaOqq40uANVioTnIWRhDl2PMBhLQFYtO/f67sPsGmVsrFA6TeesGb2GaLQ2orajKoanJUChoNi3YUKo01AEcgHpxCyBnsNFEMnn37h2nnX/5ox+r1ZTt7R27JBHXcVJLAzVHo1io15gA09rY2GTOngPqWFFh7RaKgOKFrquarvh6psPuSCEr31+4OxW3fOLwk+nd0pXF+eHQY8cuHOvr91ra3NrewsK9eaZV4WVds7qMDt8wil6nd7rXX0jdFN1CR26maz257Xsnnj5clb1urvvg8ntbW22mJbq6g4ODjB6s3r764FCPe3Fj7uUPv7yzmbu3vi84bYePxNt6eWNjLZ0vdSSODzgXbyXi/V7Bxa1t7U2MXkonMn3Dzly+kVopHjs9rKptUQCpqe/vFKemJhpqlbcissTKdVXX80+enTh7evrVt9+dXdi5c3n/7PFJTw+zur25v5H32OM8G394Z9ve7Vy4NBX3h/b3W99667Iv0P7oU0/9j//+RXtrIJG7U9eaoaDfJXZb1fylJyeuPHww/fTTlczy5tXk1MzQ6Zeeiw323337QX90YCAUrldzbQufUyt9h8OHjo9/6a/+/kc/8vHV5btZlddZ1/5WxqrwjNhtM4qmgt7bby2uLGwvnD07nMzsl1tyqdI6PjouBKTeQGSwP7y9tzxz5EizXne7nZ5AUHbxdocT2APX4SQukU7aGFqHHHcMxxCttFoZZN/qDbG5bOLIzHl3zAk3vHb11vDgmKJUWVt3fGwslcotP1y8cPp0eGDs9z//7VSxMdgT6+mJbKdShqoEAsF8kQbvw+3hjXBO+EaAOqzrkXAEIaZWq+WyWZ/fT8RZYAqleqVSe/LiqcfPTJRye9fu3Hvt8txPfurc6OjoG5ffrSiay+tTAbdGG9EWXkeSCtZGzZdmYxBAC4SRp2YueC/cCjaKgCgIEsg4OHgqmVlf28ikMoiDACfoaEQ93MK81KTC5gaHNH2S9nHwAFmxjx18bagKDdWwQdGSBKfg0Kb4hVMAAw5J3t3eBdjU6k2Olw1aJpPug+3gtnAc7BPE4gF4Cj3p4JcPNoQFnAOdBHSMRMNjo6OHJsYGBwcmJ4YdDnurhcAqxmNRCF2lUcdXXmB9Xo/L7YR2AXwDupxOd73aWF64jwqCtgC+7Cf3IVZkhwzh0bHybWpjh9qmJVBMBU96GnwZGfAHg0632y6C4nZBfw8fOfTDH7x+49rVN3/4/S994W++9fWv37p1c21lpVws2N0up8vp9/mj0QgwQ+KFxfnFr3zlK/H+IRtj2dpYpfj4wdR6HQS9tqVdr7ftknN0bGBxcampdEOhKKTg9vpsttV1BEYsbVlXDAHBvUt9Zdsswr4KUYAg31ItKE9JkiwMUSJsCPFmWVE7BMpTg/RB9LJaUHQoVqopgCwNcWkhZFPrBcfUYFvVKhKtNpsgdlbAv8AWm/VGowr2nU3sHzlxdODwWD6ZvX/3Xr2hVBqKhNKDdmQYiPRa03C4XFtbW1ffv/7w4Wyra9nbT0VjcXNeE4tDlj0eT2+8B2nb39lFfPSHQ/lcFpR2ZmoScRNZRspA1gEk0E8wGMA+nAJyf3d31+V2a7oKzgSbhXRnbSzMsVyueb3Bgd7o8PDIxPh4OBJBlpEY5ALCWrI7muYEDqjEJnXcpZ7eLkjJLo2aPWgoUptasViKxGKwc07koTdh87ASIM9BmyQ1XLc7TurcRGCMYkQhA7NxpNGsw0pxJuxHskvQq+VKxeP1NhUdMFmtVkRzsE29XpVlWpEG2I68A+a8Xi+eDu+GJKWWGgv0KA3bhQeQSVD3NFrGB4KPoWV/iKcCpVBDDodTp+Er5GX4iptRTTO2QMCHR1QrVfg70gBzhe6322XYAI6YZvBBbynTT8mDcBClgfvAgQGg5GIwbvqH6egGSVocMM9vk0eQb8N1rABb4CjLICLorQ4y3mgoSb2ukTyA3dk4i5Vrd7kuw1kYo9tRGYtqtTSbWjQahRJGNlmLTXRIiAxNQzt+/HgAUjtfgHtRwxStvG6hIbAoUuTXxsYCwYgvcOfBzUql2tczuLm5hVuhGOFWYyNjCJ6QxIiQqI54X++FixeZD/3Iqd3laqvUtLYNK9cxLBpn8Y4NjBw7Mz6/cHv2nQW/Z0bo4YN83afwj9YT05/+TLynv1xoJPf35h/M+0PdlkV38YNCIOjrasNB/8xIcCd1X9TU/q6rpnsMMbE8v/z4c89XSl09ZSzP34/097ho7apuuWlL7nWPnp9R2rtT8eF80vbdH74rOl1+fywYbRrtJGrz3t2d7aV2f8THqrmb7+8888yJfn9o7t5tT7hHbcoXTvu6nYIo+POV5Phkr1qzFvNgCw2R8xkWvme4u7OemhgZF0SuWLR+60uzwYBv7JmgtZUV9Vg49NKbV18NupvNtP3h/L7d6Tt+5NR7l+/oPGNzBH/mJx575/WvxuIXn35hxO6Kbszv9fhDcoBRW7np6WOcX/YWqmvvpqH9hqeHouGj77/zZmatMREOSUEO2r+6v983KXzj++99++tXfvf3f/GHb77r6jmBuP7g1o2Xnn1u4dGcodhi/rH93ZzD49+dXxgNjb1/Y9kiCE7Rvre7z4VEHytZ2Fq0J5jcyY70D7179Z1Gy+gfHLHz1ky22NItmtrwxt0K31QblSPR/mIp5/awfl/orTeunjx+QqlVd7fS8eih+/dvVXK6WmlFfCFocZfLsbqTvTG7A522lUifO3PJptdFa1NpNpptK8tLjWYLNlnJVgTeHO5mB9G36g0lFpAGR4d2EwmBYYZ7epfX13eSCZZAk95U1QqVf/MTn1H05Leu3nvz/o7gEz772Y9+5RuvzS9mRMEZj0Z8blnkxVq5DhxlGY7ejxK4WRFGTT+BU1E3fcQLgDDECtyMiKyNXobBYeFuDbW5tbO3s5fMFypWG+/3Afp5UFkoABSsCa2I1V2gApgqtc0iBlhoRWbqLwq5UW+EQzSTO8sJUBKAK7gP9Z80X1NClyyurOPeNt6JZHHgKgylCokEK6A+VjTEhUb3w8nNdFlbCI5m3w+cQxS+bQg8GwmH3MAw2SFJdrObjpovVh4trAh2uX9wGHFzYWEeVTA6OuLxeME2GvVauVywEYvHzSgGZWrFQqk0NDgw/2i2kM07HR6gqsUq2kEhEeJ1CqYUwjiKaEgVkoeCNFpQhzSPHcJePBKdmpgaGu53OqXBgf7enqgkCYCNK++/9/0ffPfrX/3C7L3bc7MPEnu7iPuvvf76l778hcGhft7vKhVy+UTCwXN2QajWapzk4Bxe2cZplqbBGoMjox6nb2N9DWwoX1dynRAnBREqVa0JG3HS+kKkcSw0szqNwUV+iPeJjLXbhv6imEgNEMBU1DJrts9DUVkN3YIaACAjTqK6CHuouhka94UqpXFnkDAdutDWaeo1yrWqBGW51agrjVrbQt07W4q2ub4GKsYKdlXRwBtYG3R0nV6ShkIQkqLsjMR6XF5PKOA/efSoWmlcu/ydpy5diMdi2zu7ktk5CAbo9Xo4p5MVpbmFpdX1nfWN3ZGhETynXCg7vTRXIlIky06f39dQ1GKpAt6WK1YSqQxugsquqcru3m69UU9lU3AliOZsjhpFYfOIwdV6HbjKsTZaXUbgQSOgMAGroKpGuwP0gtKt1+tUt7wNtlEo5Pb2dkTJAUMvl8qQ74zVBikJu6SgT0N9ZLfHjU9YN7CYJjBnraqiAOO0psYy1CELXw1dA245PTIv0pzGAEGkECERAEyYw/L0sslcxb1abQDaAHzwJNg4agcnw61gyKhNtwemaM0X0+1OC9wMtd2CF6HOWigYWrxZUQDPPOyzWq0i11CH1B3aHKQrimCZ7ZbeAmHUmpDd1P0IpIphqW+8+e6F5pRAQcEQ8AOuQnCgXlEkRTk4N1gOYS+1hRCDMN0dp9iAkXRS14LygQ+xVtaGDxurtS0VpZmsV8otQ4OP2OW2wCNc6TZoSANuAnCRoVIY1miqcHS4tGmf+onjh6nXCYILXFvTIav1bgvljmjQaXd8Xi8vsk29Xm12llY27s0+aFs7gp3z+V3jYwO98dCZUxNHpyes3U5iL+FxOs+eOcn85GcvSuHO1DPHtva3m5nGoK/32LmZycdO3bry97HBvKY7wvHD2fL33S3E6MMdZ8jZd/zau3NNtdTq7iNGoRbbXch9SUxtWvMZwW597+HNvWaJ9bSqRu5BOW21RrRC+di5x/Yyitzt3LpydfLEoWwxv/Rwy2oPxSenA1522Ou6f2v722/ePvPk2WJ+H8bdMxSVA8FmS9I12/y9By1989LFi+6gYy9hRA8BTer5LWs6vdx7aOhf/rufXN66c+3tdfgyzymGIRkdDWSJ0TMKzbRij/aFvvfam8NHwtul+WNP9xh1W2op43MHHy5v1LTSxKgnncrtZVovXJpZ29lp6Dsr8+n/9Js/vZ/fCvqHTp194tb7V2V36LOf+GyzWk+n9hEIenr7+idGV+9sdnVGqRqx+Fgyq2idTC2vdlV5/LgjXddub9/OlRvdsvWXf+4zb/7gDSsTs0pCMp04WBV8dGRsZXnJIXGcDcpu/5f/zWdiYff6xp7RsfFW99ZqfnUlcebM4bn5WVCw0aGJarGCgIOoF4sPuj3yxuaeoRv1aoV38L3Dg7vbScEiqprR0xvKZfNNhYlEe15/43vjE4cymerS9mIs5Dx5bKjTqYd7ehY2k2+8ddMty23e4nbLxcyOz8GeOzW9vrVeaTQrqgGt6fP4stkcIwgKzYYAnOoAEp995szy0t7G+t7pY8PQGNmSJtk9xVIiW21Vkplf/fkfHRqJ/I8//crSVkUp1j//W7/y2rvvf/e7dyCVAGmpVAKiAajjdHsQIRFHsFEnCpgvdWGgsaEALZQMMAMOA9fB9gFdNeEW7BhmT8BGg3FziURiY2OnUm2IPKKMF9oA8hGnwzNA+U1ANP2NWD91FFQQdzU1FosSg6apBeGtFlyCBxptejvYVLWNje1yRWF5UAhy4oPnYkNKDj4B//iEp5lClu6PSNEyWsVCIeAPBAN+6CG32w2nxflIJ+Ac6dC0lsPhAqVIpTLJVAr6zelCsG6rjeaDBw+RVWgdWTbnSbA7kB7E0S6NqKG5BdrUQIXowaBy4d8ul6vZpDncAzT6iOaxwz6DDPIixVdqakP5aOVyaWdn22gbCEZQPxBSoVDo5MlT58+dFUQR8NDX17+1vfv977+WLxST6czZcxeOnzjps8fbemd7Zwu6xejQ/OaVcrEnEkbNdPW2rhoNxQjGB1a2dkW7MxSIsJKLRAdkNGe+K4eGaCNTddQfco0AjQ2xGIaKSiWJQ4rF7IBmNjySaiV5hKMMbAPRDT98oGNoswKCDRoqjWgO3aY3NYVke8vaBTm1dcbHhvOFDKoS0gF/AK7VpbWVtQ27LOMmiKCI+Nlc7v/+rd+anpq+fv0m7Fk3mvv7O4V8FuFveWn5oy++kEhnl1bWcEm5XA4Gg4QQPF8rV9L7+wGvWwapEWi8k8MNGuwBYUKdoopREZlMBppvZmbG5/PHYz2QwrFIGE9kzQk1Q6EwzwqNer1UKsGwgZ1gcgBOWZKQbTKhThdikTJJooyoYKFQwJmQpNlsFia6s7O7ubGVSWexAxvticUMaHqTcuJXQCNuqZsbLoSZ+Xw0kX0oFMQ5BxvqAuWAJ8CW4WHgc9TTjfrUgbBYkGxcVatV/f4A5Jbb7QE/wPnIFO7ZpjHi1HiLNCORwHL4KVgRit8EUTI284/sHHkhdGRhikTycBN6VYqgYbHU61RiSDnlklYCFpF+8FNALTyIGp6hjLtgyBquwk/wdUEEvTZESQRFgFHBHEA1cLKu0aoPZBfmRjk5gGXckPg0YS3ZIjY4BlkQ9ShE3kFeUVbVOshD3UC6QOV4rsNAklqRT9npxH2QSLJKcG0rrdMwMjYOdNzZ2kNOQ8EwCwIH5KUGdnqHpTVVZBo1KtodbpcbiCuyHAi1xyVvrKz+/Ze+sLu3GY3H+/uHwKY2NjbnHs4xL//z48nKHX/Qd/H84wzrMrrsvYfvcTbx1tuPhkeHNIsxfniqXspHnYcF2eoP9K5lbJVyMtbXzedWGlVkIsRxQr1ZabFypG/84dZOl4v6AqPDYU9qfj1bEF763CfvvvVNC+OyB/qzq8vZ7d3tYjWb18+feI53BWs29cRk8O53f/C919b/3W/89o/97E+cOP/kxuZau5MbG+nJJcoS671w6eKZJw/tZdIeKfzdV763kyk89uHhUqK9v1VIZJJlLRMIM4YiP3o4+8zzp+Ye7NisvNsnsC1HJt2aPBO+/2hhY6394o/2Doy65u52lVT1ydPnZucWbz5cHhj1xMLyg7vbx86ej3nsV+YWZXn45AnrmcdGrl9fv/X+wrtvvL+9vecLR7/91W98+IlnEZsWZh8dPjJ5Y/bGrcv3xkYilcru1OQJzZDqagosJ58vnnvm6L3FWU2JTI71/MK/eebt924LfO+1K9cCA76ZmfE7926Uy/kTJ48cPTIaCgpaMxOKRAcissSIu8lKp2sr5NPjY6Prm5tj4/3nL5yB7lGqzWqxPDk1Fo7EqAsCa0km09VCpbc3zkuMNxB8/8rdXLp6aHRMlCiE9fUDv9d6B3umZ2bu3n+kdtTBWM/xyUORHndWTXri/vW13XqhnS8XL569uLK0CjcWRGcqVahWNVl0sjZbU1FHRkZAD8FPq6W6JNqeffqJSilTruuQw8cmh5fXVruMHYqhppTaTeb8zPj506P/n9/6n8ubCijeX//efyys7v7vr70iO5ydNjis4fe7a7VKvlg0jLYkS4Fg0OF0IMpggyPB1ahXpfkuh3wEgcF0moMdxIuDg/AheBSBsdnMqDXBsfKr6+u5XBFBJxQMwGMbCkI86DC1fFFIodBtwNV0Wu6xHomENVDoFkklQCTgCrcEZEqiUMgXAbGK1qJZqbCZb14PnkvfzGZnpAQ7LCsgmuAXUOlKpcJYrH198f6+XoShA8GNR1OmEG/M8R6y3W2XZGTcYmN4XsKHqrYaDT2bTUdjcZfbA6wB6BaL5c2tLZSCQ3YBtjc3NkeGR8Ynp2t1pVipQdUhxIh2uyBKEL5gG06nE9ENAQNsAQLGnDOKiAgSXa6U9hIpKAvEeoB6l145Ezb09fV5Pe56rTY0PDzQP/jiSy//7M/+3ODQaCaX/drXv/aNL3y+Vs83dRUCqtNhctlCR+8opdpucntteRN+Jth9K4kM7/JEw71tpaXSMCEa5YyMA41QSoZGq6tazTdq2EhQQ6ua43DM2jwQRtSKeHDCwQ6q3yRSBLFUL4RAdIBqnrW2OsAEkxWBNHWAr5Z6eY9jLJcunSsW8gi+4WgYIX1xaWltfQfXg1IkM/S2D8ILNYXbLM7PbW/v8rzgcAN9kVrO5XD+yi//Ym9v385uAkaSL5T8gcD4+Hgg4Ecq+a51ZGiIJ7nJaLqKwJgrZYORIIgEjAfsx+wfBFXdNrGzSXNvKrSsjMPugOEF/CFkV+B4KCRYPlgRcoScOCQZqSqakx7DTlBTKDeaScMcngSbAZ8A5wyHwWnE3t7e0dHRnp6eoaEhfIXC9kPpGrRmO+oRwheY5na5kB0EfZRhqUTLE4HNVKs12DmeiPuDIjYatPokEulyeoGpQB9QQPKAdgucEEQyl8/ToqcWWs6ZwMzEG2q2oXexLHgwdbHiaGw3kgEAhjyFVaMEUI+1Gn6nAb7hcASWhjCCZwGiUHfIL424pfF+oM6ggLQebdPkuGNj46AFqGuAdiaVRkGZWdNhL8DxJs3wLOMROBm6HAAMTEZpw8HNYqQNOzCkA1vCRs1fZF2mqiX6+49O2+mCrOIk/A9ipraMmq4XVQXWqNNLgm6r3SXCRDvtVgc2ZpXsjkq59vQzzx+ePppKpd59950H9+5Zu+zI6GgwHHR7XcViHq7U7Vgl0UmzpIDmMlQRsPSdzQ2rpfP8s88MjA2trqwiGXbZTp92J/PYZ04YKoQIiLMrOuHLabuPHjzwW0Ky36FX+r3eXqdLaisOxhrsWBdkRVwq5mJxTgVSlRiXOGWziHW1BGKrO4V8tiDKrGTzchZ2NG5ZuHd/8vxLnji7desNS8fbPzG9cPU9raa37PYjxx9n2oZVUzlbY291/u5bK//pv/2vsYuX5pbuO4TemDdsMep2uZvJ7Dhl4eylE3Mbc29fu9/Ia2cPn00lDWfcO3JczG5x3ZJRTKR2E1sXnj3DitaluTmbLpcKNk5W17fbW/nl4xcOv/nG8uRE/zPPBt77zsbabeXZpy7xTGd1Y21geOLosRGlUFQr/MVLF996f1Fj4mcu9T72TOgrX7ic262Iqgee1LTYBkaHADerC0uqighod4eczoh97ub2qeNHkvu74xPTs3MLXbbeNFLRPrehpUHNX3ruYk+8+e3vXinpI7Mr+yITOXHi6KuvvG7oNrVpu/Luba1p6Yn1Oe2uhYVtwabvbqfPX/zI8ta6LHeL5XQg4q5W60PDvYpSN1TDLvAOh7i3twcyxoliW2sV05lwwNfb2zM7u/Tg7ippPMHi9EAo2g29k8xmDh0aWV5dptjqlccHJ7fWkyvr21upXQvXjcbDA4PxHk8IAmtpbSc2cChXUVxOz1Pnz/NtXaJXhpFiMSeJvKrUOi3t0vlTDonPp8vOgH20L8o0W+s7+95oSG0q7bbVJ7d/4ec/90d/+Vfr+zoi7n/55c+KTOf//p2v9ExMhILxVovaVxA+ZIcdKAHfzmbSiBGIKpBW8C54NYAW+MqxApwK3gInh1PBRw58iWLzgcuYs73AqbCD420LRx2gWC6fy69vbOwnktBLADO91SaEtR2MUsV1NM4dl9YbSjBIzgxpRfe2WXSNehVixyk7konU1k6COl2ZU5VCqeBB5mPpuQfufbCP+IQdgecQLnuisaPHDkNu0nwBIBc2WiWGYpLZgQSfdH9AC2trakTVEfigkqEn8BcKBsu0PFpdUZrQ5dhDSJ2ZOZzN5mu1Gh40O/vIHwz7A+FMLg+EBf8GzFD30TatBOJyuc2oJACR8ARgFAVymjCWtAtCsMvp6u0bnJt7lM0UMqnU7MO5/cQ+7uz1uI4dPgp+4Pa4b9y4+Td//fnd3d293d0zZ4YFgd3bSdhFV7PRUlWa8apUKde17vDYkf6xI3Igzjv9LC9B0aKKaFIku4jQiUpBJvEJUAdZAbWgkE2jSEg4mQVgRVwD/KCuD0qSsNec2wRHDuQR8ot9s7xpJBV+ddjlA/hB8Te1FsfwEMWNaqWQ3b1w4fz42Ajk3/vXrtfqjdmFxWpVoRkzWU6UBYRpzdAE3o7oTy/0wccYgRZCNwynw2GjrrCi0lAezs6B6h2amgGe9Q/0I6RubKyLknTiyDFIE3AdyH2oHCQFQqleq5aKZbfTjbTBeoFeyAgAj9LpcoLTIauoo2K5LNtlZDFfKgHUZdkBVIatqnWycEAv9RzEh4XagXEH3Ipq0GqFbsPjSrQmiPpofr5QLAKhAVZgDLA5AEe9UZckWouipjTwuEqlrOLOFit8B3wLZpNOp6hrmLl8LKoANoD8Us94TjBoPtIOR8vcqtgR7RJ+xWlIP7XS8vZmUwMVQNoAyaJEo1oNAwlvCogptKq8iiPU+QwFSwswGZVypVGn5mhRkIBruD91Toa9gz+CCAoidDAMHTfET6FQABIZxYKyTafTyCPUM3Xbrtc+8YmPT09PobZxJcwH9zcbZoiaIT5gg1XAmUBfoFFhHPikWIDyIvGKI0ShqV3JjBA4jI2Als6hIRawKJyDPRYFAqDtdlXDqCkK4JYW1uh0fD4fChe2irKyyzJyipD42KXHBgYGjx8/evbMabdLvn7t9ne/9yrYBLw/Go8AlUVJDvgjvMB6vG74PY5DaKaTyVwWnCEl2F2RaA8N6zLDVKFQZIL+oVAsPjAV389kC4mUWmiM9B6fOB6dPNsLC+0Lx6LBwcXlrf6hAVbbiVnamW5NUy3FAh8KTnXatna3bGURd5wtreaDV3TKugop0HDIuYUHy2MXnmO7+crGjt6U4gPRxbvXulZL1aocP3tmff6mp1NzdtSlue1475EzTzyzk9u0+1yuVvrWO68pqsoH7ONHxqLeyMrs+vzDRKQ3ZrWJj+bmAz6Z5UPJ6sbUjKu6Y9hLXVZyq1LL12vvD/ftraTAM0SHfye7MTwZt4HItjqHp3qiPmtmtRX1MdGB/jdeu9435HO4WKXQNirq2RPHtzf337uXOHIq9PzL3j/9o+/ZpcNqQouELOmaoYHhcd2pyXFD02fnF2WHKLksF54/1yhUmnWbnQ9GIz2FSvKlj71YqKa6FrG8k3N6/T1j1bl724v3XctbSZtgPXfxUGpjC1rNKbsnJmb2E9m52QUQWafbw0hWS7syP7sUHzjy+LPPbWyvXbu+euHSJUUpqc3y0EBfo1xL7u6MjQ3en70Xi/V5/QEItKG+Pk3XXE530Bu6cuXB8RNHp6dHdEMFk0L483k8pQoEcEFrqhdOH683arvpXLFs3d2q72ykzl48Eh+VdhdTlXrZgNboGlBBPNdiOprId3e2tv1e18b66kBfz8To0OkjM6VcRuQZRW2v7a5/4oXnH1y/bZHtnmAkl86UStWf/enHNE29cn1VbVp+9NMXXn723K/+59/ZViyVXBamDkbio+mRIRYt1ITbtUgEeB3w7kwmg4AFagysxSdsERwc7gRvdzgcCEn03tQcbIdYDGOFF+HCgwCNHXMCNUAisUVJtIP9pJLZra19iBjEGhZQRkPgeYQn+F291kAI9/n88GfyTHP0KgwDO5B/Ii9t7+wkk9kuQ+oFT0SVkHeSFKPQ/08Ojw13Q9KQmIHevunpaZqaHueY/YlxECdjQ+Ip3pmU3lzHHqdAlnUVGthADdfIl9bUkTyOF4BMIAE0r4KNMdvAU3DjYCCAa5eWl+N9fYiMRMbpMdS8JglSHXHWYgWfwiEIILORDACDXdLuCEXAe4jjbK7gdrkBuvgK1F1aWQH4eGmKKOfQ8BDL8Im9/bnZhyxjBTKWKnq91mQtVpCqQjFTq1ctEtc/PnLm3MuBvjE+EK3pXcbCNWsKQyOcoM5linhmK7pZnrRPL9GpVdgMhdTwS121zaLuupwyygF/+JVCsrk4GoVKczuoXNzq4IbYb0Ent3EyUJyRRSeu2VxfzmX3n7p4PhKLoXIRsucXFjc2tjsW1uPx22ys3qLBLXS1KegbavOJJ57xOF3haC9uBSOxMTbAw41rNx7Nzi+tbsw+mltbXYWoWl5aXFtdgQ0A89Y3d2/dvYcSvnHz9srS0s727t72noFy8/t0Wpqc5gpGfoFtSDP2tXZLABsVBfAl1Gw6l60p9Vg0CiPBV5yGpLIHSxSTRDQkuwiARE3hVuY5NC4TtzpoTAYwDw+PoBBwFc6mRhddx77skBHlsYNngSfBQvAr9oHXIIjQvtlsjmoe1Wy+42iq8Lb2gcaFmaGE8UQchxvCUICpeJzZgZ/FIwBjuPCA2LEM11DqVDss6zTHvmODskSpAodguU4HdWLHwYPKwp3/qcpwENUNs8QxMnFTcRpNVRBFKjenA6cBKeHsHXN+DLgJQBfkFBciGpiGYL6hNTccNDoG3FMQ4SM6zwoHz8KGO2P/H9NA4Iv9g5/+6RzYP/1AG8zRFLNWhlb6o2VrW4gzKECXB94BdCdnR70gJYVivq+3LxgM6Lrq8jinpg995pOf/au/+Ktbt2/fuHF9fn4unUENF+cXlm/evoEi7unt8wUCtWp1eXWJNVf929hMoRph+nB5MAYweObH/9nHeJdabSWZriy27VqRSSdsVsT9rh3uaWcbmtIqawbH7+/PPizuVrNNiKpRC++3sAghDdwIagYwzlld1VKDdUv5UssVZFk9u3u33GF9TeMB3/U0tW4s7Lh545rTF2YkCb6Q20xM9seKe8uyx+UeGh8/PGW3yw8e7S08uOayQ84Xzj15pFJQXvniW+Mjh5sWMbG2NnZ8EjqbtXbiPp9oC/njiuy12RLNdFWrd91KK5Pe27e1mCefn7l3bz+1m3v66Yu8VPX5pO9+89aTT05Xq+VAOCZI/vev3w7FpL5YePbmfNDjD0fC6zuzoV7xwx8d/os/+Nb6KmSK0B/3Gpbidt3S1puFehEmK/Hi5OFpWebv3L0ydmQk7O/Z3NiRHUKzXfZHxWhvaD93O9bnrtVlkfdkdqp3b+TydWumvP5jn3pc7qTzhZrDKbAC7APkVE6k9g5NjY1NjqTSac6q2yz2Qo1WhEomkpFwSHa6LF0Fzxrs6529+/CjL740OBhfWV0NRWOs4Chnc+Vi0R3wZbL53kgM9Tg2PbG1teJ0OcG+WXNoWjgYhvnKDink9n33tddwIdibWlfi0Z6Vla3EfjWbbYLdOwT+8PjgxFDcLglf/fo7rCydOXzo4ex93i4NDw2lE8lyoSDwbL1arirK/Erm2XOXJKY1u73u9PSvLawcOR5/5oWz7719J7VTnJ6K//Kv/vQv/cpvre80IoOeo8OjmxsrLMdWK1VekAKBENxAEHnwYHgIxR2WQ9SAa9VrCqLA4cOHg8EgCH4uly2XywLHO2gsGfwDwgPRwFRF5pAP+BUcA3oSNooNAZX6JiFaMALEnmao+UJpb3evkC3AxZwuVzAU5iV7pVwGxMLVEX8Ra0z/hGBq0aVWZmdnN1esWKx8FwACHKWXSR/4LT4RL7CDEIPH6U0lGPAfP3YUig0ehZQwVhZJ0/Gz+V4ZnxTLutQAhY3lIGHVrtnjlEZemu9ycFdEU6QZT6dn2BgKt4aGHIZDYRyg4Mvzut5KZzKxGKoY+WppugE2gTvbJWqDAkHAw+mPuhkxJHbM8Qy4G9JMC6DaHUB2s3lARnB1e/3A+a31zb1EKpHIkD0ozQx4N8cl9nY293Iul9zpapncfjAScYdBe58bOnSO5ZyKhclUayyN67L4nE4QijZjaWuGojYPlllFuDRxHWKRlkwnGoFIj5JDkOuaI5FJRdEyC0gzUoiUYt/8FZVwAM8f9N46KHNsCIokSxnq2V0tFlYWZv1e+T/+6i8eO3Isn8sj03hcb7xn9tEC4jmwW2sZiGjIfaGQB/xD3aIwwdZMHUxr26JSw4EAVNThmcOhYDjc1+NyeSDXyqViq42CtfsDgXpdQeiFssMNA8GQ1xcY7B8aHR2FIEOUOIAWfAI+iB4JPIoQ94dRVatVwO3BRBaoVYHny+UKap+aItsGQOvgxTlABUdQXPg0jcrGQfN1uhLAUKJeeDBmr8dvvrYkpoLzjZZB8GiuzIgioima2x2A68Gbfup5rmurKyv4iTor2KCP6UUGLqH5YVxOVIeEvMl2CHc4HYxKaTZRBbBTkePgmzamg8SgwFFTyJppsbSQMM0/ZLRoQU/UXpuGzEC2wtg0TXe73Xgu0gNrNwGSZvmmUVLm7N8oItQrLsE+8kgvYmheRpqEMhgMVcrUHoBEsjZWaaiZdBbZRDEeFCCSgYI9yCzduWupVCsf5MscLGSayv/3D1ALTzUNDcZEloPEmJ5rbdHqHYS48A3yXrrU7BVlvty1mINrkXFkxGxCtyEYuJyORq3uD/gPH5mhuENLhjhjkWgymXnwYB6cPZtPr66u2h2S2+31+t0+f8Dj8ZndL5hsJoNi9ro9IMSra2uUbIcs2u2wdeYX/8vLbUPZuGe0a57BMUZ0lwLevqj3eMDl8Ycmd9a30tlt3uUoF7+RWy26QxerhXKHcVpkrivCYshBzDHE7a6uCbau2mnyvNsbblqN7M5SbfqF4253cTvj9rq9tfz2TjLfYuXcfsHQtJFI/2o6GY2Fqkrj3Isf6xkYuf3+7dfevFbVLT/yyedb7eqdh1dzybzH6uGF5l55b3lhP1XcYVl5cDAkWuV0YmNzqzF2zlfKJvfy2v07Cb/X6XX7So3C+Sd7ZYmbn8s98eGBzc303WsZjuk+/uTUW2/e57j+fK66sr5yaLK/XqkN9w8eO37ylTdePff80PhY8NbdnEs6FnRHatVi75B6+a0FMAaPYC/WFWuHCwYi9x7e09SSnbcOjY28+fp9VS9PHu6xO7mGni0rifhIuabui/bIo2t7sq1ncXurxbFPPHbYZWm89bW5nNbd289B9xeydV3pHp05EfBFr79/94UPfWjh3mw2VR4cO/TVb3xxfWUr5A1AIdAimg5xZ2vrUx/5dL1ae/fdt+O9PZzorKqqtdNx+7xFpa40Na/s7O2NvXfrSjKROnb0mN8X0FV9aWHV6w5sbmxOHZpI5SqlbNXr8uqG4vTxHq+nq4v1jFVySDwjNCqlYi7jcTs3traBUJLsOTk5ytklKAgE4o7RBrFACABE6c1uTqlHPf6Xnn36z776mmh3WGvVn/+FH/neK1cWFzcuXDr6Uz/5yb/+/JfnFrMOh0u2Nj/81CUQX2i4vWS6UCwXS2WHXXY47CBUMH1Dp8AB50GEQlRG4FteWoZfDQ8PT01PypK9WCyAVsMNEHzg+YgOogAEpVjzAYYhFpiK02xoovnbgHU4agOHNN+n1mqNRDK9tbtbKFWyuZzT7oiEI/BkBA5QS7oD9UWkuUmhqfZ2k+VqvW2hWZlMBEGQou4VcNGDTzwIycODnHZxZnqKo5mngPQkCKjZlMSZ7SAIHkSZg6+IQYyNpREGRhuyFcfNTqFsG8FLVRAZkC2EarANahSlN1gScNTsc0vzDdVq1XqtjiBLa4+zHDWwczyKzm52KlZoyCZvQIeTkCXWjEiCgkL2EU2aBDnUJIh4KyBIUakIFhpiL6dzZYj2tY3tufn5SrVaq1QQZTi+OzQ8UKkr0cHxockzPYPHODGULxn1JokbJ0qfeni19BbOpHkNoVCQWVQNGA6AFaVJ/VlRB9RiC6ChCIgLQY5o5kTUeKtJkRfqlOZ8B5Sg8AlfqTcdiSuKhmZtEvthKaZYtKZq6Wgbyw83VmY/99mP/7f/+p/dLuf25rZBY2d0jmfD4RBkx9LiYjgUNTo0Rb7Z8Y1aGlHIYHEDQ/01oKZucAIHJaQ2G2Ojwz6vD9mo601R5I8fPex2u04dP3H2/LmVlfVoNBrvicdiUWrCsHbD0UihWAL74UWpSB2LdPASyD6q5bYBUIHVdakvNxcOhUrFYr1SDQZ89+/c8nvdoFBIJPgF6hHpQc2iynAEiFKv11BTKBTDnGnLzDUVCc7s6x2EqgZm4xxUiiQJEoQyjWC2QlPiDjAqeASkLSL+wWtalLHL6YRtQCij6HAYtYN7krExQEQVtwJSovaAdorWhJkFw8FqqQwfGB4Y7FhoiBRKG6wFLK/V1uERBKZWmusK0AikoaYIS9dMDywKYtyA2SMxOAG1hhrFg0A88FCcA7tAJeI4jBPH7ZKM21OqkHmdFkKAiQK9TZINDU0r/8M7iKjCL7CBQrRgHh08C6ALeog4B8vDf8gpMoWiOLATfOIpJvCTToUBgbLghIMNgG9yNpxKV5mwi78uPkizm+3MTocThEapN6xdG6AdTL3RqPt93jNnz7W7Fl6wy05fT09kdyf9/e+/EQqFOx1dlNhf+aVf+uQnPjExNhYNRXEXeu8uyZVStVqsBAPB/v6oILJZwEy1EfAHnQ4X01RaTzx+NrUt723mwtFa27Ypyk0aNedwp6pKrVGs1UsjkycevP8Xkh4JHR9sJnY5l7PNy6zo15ow7CLHWQ3FpTtVuI2GwjKkgK+x9uiGWnaOPj2+PPdAsZyBFkys3pED4WAsPNYXf+bpU05W9x89Feud3FhIPv2xn1nbTBqNnCPMvvCJ6P3bb926vT107LSiGQHeMRiO72/pD9ObrGZX8oXVjd21nflaUcsViyWtc/KpwRtXNlid5ywyILxvzFWsLs5MuzR7wyZ133srnU10oBdOHR8QOafbPrK5vezxDA+OOdtG6Uc+/vN//62v+wZZ34B07XJG44cBkh4b+/wzF/3+sNWWqWQ4WeC3UlnOJq0vr09OjZ0+Om3r6i6vO9hnhCCJZa5Uaj32+IXFpaVoT6DVGM/ds+3tbQTH3CU1MNrnvXjEceX1xY1C1Sq57A6nx+2uViqwhacef2I/sQ9Z3z8UruSy2f10/8jg2ubqUM8IZxE9Xofd6chlUwM9fUN9I3/7l3/d1NX+wWFN75YajY5hWDlmN5fx+4MKTavWXNhcvHjxSUlwwM+XF5YC3kA6me3vHzx16vhrb18PenwxX7BRNxLZRq7U0JT8+RMDnK1tlxjJIcYG4pzM9fRHhwYiulJua21BdswuLhntbmo/9fyzH9pPpmuNRrHQTDcKkwO9XtH3+q3r0DCf+fAzQL2vf/k9g2n/99/55a/83Rcvf3/xwqVzPpdtPDZeLmyVyyVJdhSrDUVptbvWbDpdKRfBFh00U7kLJo54AeOHHMEGzVUqlba2tnL5rN/nO3r0aDwehwdubm4enAZHgi7BDjCMnIrmYaRQDkoOZG1qCryT5RkzwiMosJJoR2A9GGK4trZx/MiRvr7eUqkMxIIKQdTDBseGUtJULbGfrDY0Gp7KgDtDctFkCAc+fPCJ58KrESAOT01Sv9NaFcqmXKniJh1aGYgxaLIEGiaI5EG/4hLsIMR0CHbIqeHfAq0xQuIDG44hTiEEmM3J9KpSlEQcoUdBMWt0NzxOhv6o16mhMhRCdABFQIiilNFkPZQ2sx8VSVmKMFbqf4Fd4BcrchQHOQEFBfQTRHsLiMiL+EGSXQwnANQ0jXp+QT3v7O60mo2e3rHBsVOia6jetpfqjWarYWMUlKXdZuVbBnSrlbM2kTUE6S4DjEEpU2+mNq2khpyimlCPQEEKbRQm28ApZA2PB+DZHeD0Er4i0qIwcb4ZbGkdVlSfeYTkJqIwMoV4Ldu9uVzq7s23z56e/Is//b3nn32yVCjWqrAkvVwtH7wZx60Q1O7euws84MxpdanRlWbnsilq3eN1zcwcsjBIJGBJRmkVS3m304n4jqja5blquaSpjVqtsr66ur65KcvORl019IaqNFqGXlfqqBmEQN4umO8VaFpBJBtqDMlratRrCXnkkHBEilTah+c55VI+36GygvdYeRKFtLw/roYxYKPFU6k3ewegxQp8A8mg4TGUGXO0NHUmyGRykLyBgN8wQFwMp8tTa9QhRnV6nU92yKI2ofBMjUs2bENmVZQDkNVknsS0AP94nKLUcb7R0kDkUKq82UsOAJlOJJHoWDhCA7P9DmhZarg3qJsSb04oCFtibQLIEPzI6/Ui2TBKpPOgmQb3BNDiKzY8DoUAl0NV6jrw2HogcPEVVgFOU60TL4R94ho4AlAcZgDDaOltuB78F3cAaXB76HUSHkdNPFYaqKM1tXAkPD09Dc6BCsXlyClgGxt2kB2cBncDQ/3A+vE//cMSFaT3HTA/Cg5IZNcceE0jeU25CiqG+6lmDQYCwXqFFnvoWhm3ywUWgMKcmp6S7C6vL8Rzkt8DOer7689/ATKhry/20z/94y63I5FI1atV8mILw9k4t8sd9gX2tnZWV1aS2Q3qY9jtDgwODwwMgbsw//Hf/vtHczcHBnqi/VqLf1RTa/Waw+cZrbWKlX2QaK1hKcVClhvvvmNjDnmDA83qbrcuWwWXRkN1degFmnW1xXW1tktyVvUSHMev2ddW3nHFBo+Mc2sLXYOxdzuNxSvvP3FqXO3kH3vyKaW4eORHS4cC3rmrdz/0mefKhVI8yFS0Kw4vt3mldHN2NRztj4cQfUpqrQt1ureXurW6L1pkTe+oVmu5xleL1BClqqVI0BOLeN6+lnQE+yqZBHS/1z3YUpTJmYEH77eFdixdzBpW4ZnHAv62b28n0dYLv/yvf8Kotpi2WG/llrfvhfviyUTlwszQxk5yY2sju707OVD53jd+MD31vD+cK26LO6Vyw2rvWKoffuykz+p4+PCGEJL7h11Kl926VXQH3IZTeDC3zfIjQz1PpFYWSoqiG5F4XD1zKvynf/RmWwxY7WB5uq1TDzi9tUr35r1HT3z4ibtruevNAAD/9ElEQVT3byo1vZpIBcK8M3pYr5RbmtYzMSUyWTVrU5u1sYGB08cOf/PrXx0aGQKzlGW+UsnqhkVr0+uTxO6eyAnx3v6drb2ZkUN2l5trqVou19GsfaPDA1MDMKD3Lt+s1MCTtPmVDbtLkuVuIMD3DQ00O6wnEC03yqlc0mhZ7txbWV5ONJUOCGOmlIcRglKkthLHDk92bY2mpZnI5Utqsdfed/r4mDNkefONO8dPjDz18Qv/87f/tq623v7yX1RS+d/4g28Mjww9MRpsqXuPatuz6wnR7/CGI8V8AyFLYOGfMBTJxrdyeWBTU5a9sssFUIRTaB3DzhicyNl4TmtDU+4uLi52u+yhqWMnT04jQAB38QcQheRDFDBbfKCxNYQrBCviqrSiCI1yYeldJLlbh9qQOmDBkighkjyYe7Sfyri9Pr83QB5G2goGrMqC0GzqaxuJhgJcRDGDI7dsB6tpNnVoR0Akghe1DdqYCxfOUo9rlSYc1tvUaUIzdLgukKSuq0AbgCsQD+is0xhKK/SZbmjQQ3B68hZaLB1RhS7oAlG6+BXCF8/t4FzsiDziJwtpghhKY2tFod0ywPYb9SrkJxgxDT6CbOJF6EIwky5Nykhv9czWbpr0BzlH8MVxmxWhwalrNIUTw1k7VoMXOdVoWlhHt20ITJfHE3UaVuEPhI8cPX307IdFT2Q/W0C+kH0EKoHhuzRoi16uIpBTMKGlszsQmFB+ACFVUYAiyAzCn9fnBkWw0e8IVgwEAdW22ZRNa6QS8vO6SiNWkf12U7dLgt5UgbJNSHNAuCCitkxWQ7McFEqF7XuXAy7hD//gD/7Nf/jFZluq1I18uUwvGoB7rU45X0Cg5Hg+EI7t7ifX1rchahsaSBK4UQsyggbMyJ6h0ckeX69Sa+YKOafb3TRakHHJdBr07Pa1q6gUjy8QjsTzpYo/GMLz3V6Xrcul95NQTF6HS4QcB8Gi3m1CIr0fDgWhcVHX6XQa4RsqEqVXV2qSLNGwcuRHawb8fkGyW2gpXz0QCprSjVr4Ue0AVdL6Nk6CiIEU7nShfXFPj9uFWgbAYKtUyyxrrVUrICWwYmgYThCRAOB3NpOq16qgjEAV3AWwQXV9oORY1u31wPxwEL+63K5apQpzooE15F5mK6uNbesa+CP8BpYV8ge1dmc3lU7spVodmr6UXsh0W0gY9Xei0eW0MBJ2wYaBOjA74Ks5c4ZM3mUaG5IMnANAIgEoCrOlieZMxs8AOexQdxOXfGDxgHzgHIwWx00s52G3sgwgdiMlwXg83DfojkRFcFPzJQKctFws7+zswihcLjdIEtwQaWBsvIWWIAOCAlq5jgUSnEaoA/UJ+E3upRtNpBBFgSfibgTaZiIowaDDNBsrBQlYbsDvbXUMVVfp9QqiCmNpKNXJmclgiKYmptHoPlfMEfjyX32Rc9v/w//5S7DkWlFxOUMCL+MeokNs21rwjHA0Eu/tRTmlc1XR5Zs8duLQ9JTTLrdVlTlytE/2VaqN/InTJ1taMOR4kbeM4dnlHFC6ZeNricICy9SyifTI4Dm95eGFGtMCn+0I7kDXIMxrNCqSTfd5+Gq95PI7XHZJy22lU9ve+ETPyMjCHcXic1R259lys94WtIbT1ZKvzf7g+RfOJdYaq3vXDp2Xm0Z1Z3O2UixXswOpXBalKApSb49bNbRyRvPK3mypuryRKVQqLr/z3IkjLz731Nr6gkHGL9XyjSNPx31+fnsly0AeOSxcw/Lw3v/L1HuAyXKd14Edq6tzTtOTc3ozb16OyBkkAAIgmIMoSl7LCpbsVbBleZ1WslbBklerZMqULFESRRIgEpGBl3OaeZPzdM7d1ZWrunvP30N+u8WHYXd11a0b/v8/59x7697a3GGvs6t99XIWhqXo1Z//3w/kttJb98XPf/1n09m1v/yLb4EGae1aQ2AW7kqFvH720biHCeXXjL39HsWpfu+Dza10xeFnnnmpv7qdKqeM0aDPY6gFu/1Hnj5tbrfmP9gOmPp5ed0RlhcvLJk51/DksUtvnVOlNN+s1JSdiamxv/+7NxxsV7Ntl4w5xhCC/cajYU4QStXSwGBfMVct5YQjh2a6xtwzZ0evvHs94Zy1Mi6TVf/o7uUnTx2bmRnY3t68P78bjgxWGjUrazOYWfgB9Z+wbHIvCSsKBUO7W9uIxaqu9SXCya3to8dO7mXTe6lt+MTuxk6xVOpJdI+PjYONmq1mVW8tLINnlbY3t3oiAamWh9PsZOrB+NC9+0uBYMAEmul0Dw73eXy2fKFcKCvQdC2HMjXUC9wwNi3Gtu3OvYVf/Jff+MF3/6FaKP/n3/qVuRPDP/erPzc4OjDQ17e+l7S4ezd21HoVslXd201NTw8KcrFelYNBduZgT9TrblBL12r1ArQxYzK6zIy9bZbElsFkM1nYdrPtdttRxGIps7xyr1isxuOJ06fPjo6OQZbt7uzVaxz4LoAT5BGYJkm02g4OIqk0ewlKt43QghDVpH272ogv8B6cLRQK25s74OwQFn5fAPEC6IN4LUn6+uYOzVjqqAR4GoC/pdGCCEgK+I1AC2J+8uQxYJdMK/ziG6wKUpNkRFtv4Wu7iX867b8H79dpnBgckGggdeHSuoB0JYhBZ9lVegZ9oHfxiA0gSCAwUYyAxjE4O4IMhcWP0WgEcj+VTtXrDcRjj8/LCwKKDPenRWIJsCGgm9DExNZpqgjiDvXUtkyq3pThwqzdrtH8MHAPKxya9ARJh3ZD1lhvaGzmcM/wtGZigWqCKIGFAZg18Dhaix+OSIkhV4iniE6I2HQzLU5nCoZDCL4QdlQokxEqC9fuK3IgK6odzQEYVmQZHxCpeb4uiwIoBX42wsEdwCeQpJaFcagabbQHDeR3uzRZWLh709Ju/sa//le/83u/09vfu7mdFGh1QEjhDqS0DYokNjUF2SsUC8hDwB+6fPmyzUbCsDMBGOBComxq6oAv4L93d97t9zI0cC6jXeKRqFhvWNrGo8ePApsQ4dF2EF4dmmJpNLjhgf7nn//0N3/mmyhnvliwO5ycKECHwbhokpberFXrqERkIxAM4Wu5UgoEgx632+f1g1FVKxW4JyAHoYiySt0SZAAerxdOiopyeb0S6oTAwAxtWqlW8RWfYTB2ux1mDGZMBtvZMwA1idRKpeK9O3fL5RLSKRfLyAUgH3COOsE1DhsLW0QiYDx4FrCkCT+lmfnUXYzK77zeQ6wT9QLs6e6Kox4bIp/N5aDIPR5a8pq6Xy20Jzm4HYBZEEUYQoOHrQm1Gk3Ogss47CB2ba7R6bnpTDwER0Q+6XbYrQGk0QLrIELd1Gldi85SaOAYULQwAFyGagEe40bkhwydEI3Az+/z5tLZra1NshBRlEUJ+UYZcaBRwSU60xqIhUD9g/QRlUQFwpfM4Hv0dNghEu+UGkhPB8PQfDE8F5/3H73/AWdwPa7EI5ATVA6+wgagqh1O5JrNZDORWHR0bJyxWOFuMDOf09lSDZMHD2hGFZ7Qm+jjOCEQ8qNuzUajjbWD9qNc+P+Dc3MnTh7q7+8ZHR1xMCzkKotQ8uxLUweP9vlcBzS+z+Fyg7JriqGctYhiRZF5m9NYqm3reqmUVo1GM+OMI+B4rbSI+a17u5lsvm8w1N3jnhgJNOpVKoXbN9CV2L7zQaPKjxyZMXk8G4tVFGpn4cbYQEho1bsCvVcufth/SD95dHB1URk/1mtxqTtL5p27Rrs1BsUpqOaqKDgZW6LLl0ynE5EBN+ve3EuND0/sFpOirmglzm00RBK+zWQaDLit6HWt+tin+u7dSeaLut9pthtArWPFPXnkrMnj9+c2+WJBeOrTB6US42XZsbmzv/V//BqQ5sTp05V6sVYzMExvONzvd5n8EeONO1uWgCGZ4hs1rWVxb1YbpmbZbDCfmBj/6kuPVVUxmEiwVnFnc/P8D+4++fjX8rVliLFzr96L2BJN6A8ujTqFFJs9PvH3f/9hf89Rs8l1b2Ez2u0wqEp3dxQCyO/rMpvsk1MTV6+ce+apRw4fi//ok4vhQ1psoLW8mr+/kXLbrSdPHX7xiWcvXjq/ndxtGi12T2B1a6dcb0hac3J0GPa8t70LtwfMBHxeWD9N6gkGIOi7E4n5+eV7y4uzcwf2aEE408zMATeCZlP78MMPZVVtGS0Op89idbIWWyFfnD10NLmbhR0CMqA6TJDFPr/Z1BZl7tbt+TovTR6cdvhdRa5q5ExNpd7THbax5gceO3TlypX5m2sPHj90cvb41//5vxwYPRjxhW/fuV3T2gsbe+VMPcS2bUY17LEEXNaeYHRmZPih01NRv1LP6B6Xm2UZk83s8rvBRYuVqt4yjQx3w3Pg38iq2ODbettstHo9wXqd29tLrq9vNLX27IGDJ4+f8rp9xUKVb9RFQUTk2J/3KIoi/kJrIjJCASDCIt7BS8FIwGMRvIxma2cWiVloiCh4Pl+CCHU4vQ5au86cyechpICPpG/hOqTFaHAIvoc0EUYOzkwFfD6uXkUEIBihXm4NYQ5OS/ILCNlZ8qIDyfBKWiIOYEvdnqSwO6NBnQO3/vggzo24ByftnAQboHiF++kvggAEAcImMXe9iXgnCGKlXO7tH4DOwOWQTQgpViutqtjRB8gvsXI8FyEJUNs2dvaJIymJ0wgptJwWkbN2k8SQpEa7eodGJ9W2JZktijIMo4XikO6xmAWhAfRG0AAy0ZoRiGcGmrzdGfym4iGXEJEAMqSM6IaIiWgliZK1sxM1YBUVgpBsp5c6aPSVgpGZFAxqEnlGUYHFDFqFpqoiGlohiaG0tzdX9rZWv/jKS3/9rb+cOXQgX6pnCyXWTosL0qqKLZoIChJFI5EdqrCzuyM0hJGh4Y/ffw/aEQWneTRoOBNNZRgaGZ0Ym0LEoMFZogtGhFDGZFYEEdGzXK9JkmQ1M4AL6lG30Na5hULx7p3rFy9duHP7FsLloaNHENS3d/bAUQADKC8CNPAMGa/X63yDD4XDMD80Dcov8DxwmuZ9Gkx21tHuLKyPygGIoTnxAfXP1VGiXCweAw7lCwXkCtaBuA6uACKISoMZ40pkDFiFegHc8gKPygoEaJlfjuMA5MFAoDOPSQbRga3YrDSFUIZagi943BIv4LmI+Gg0GAZQkrFBN9tFhYdZwj9isUgD/kW/6rAit9uLy0rVSgf8wExBhjiX2wWI8nq98AW3ywWsAiKSqcMuDQZoVVQ1bBdnIFzREig+so3non7oYhr9oX30cCDbqK59YMNfXLOP0PBQfLWzbJve8LH43E6f142L6H07GuugWWNkyJ2BH2JOKB7NRadJ47gADJogut1m7WwwGIR9I00kiOfCbVFRyCk+4KEoAuyTnLqzeBw9upNDHLgLmIqC4wysG5aNCoDToYCHjxxBO4J/xGLx9Ha2AEOsl1GHyFQ0HCsVKxWOBh1QNL/bf/PGre3trZGx4WK5YGprLqeTRiI0kDJDo86bf+qfPWlm6/WKU+BC5Wq6bcl1dTl2t3ZFvmkxezhOluQ9vZlh2oOcWG224XSuanaVZZ0uf3ci7p4+0JUvZjdWVmtVqGSzhQ0MdcWySx/lU4WRkz0Zrr56N51gaqXMfUfENT446HH7JXNjaNobj4xdv7MbG4zUS5b0Eu+ymbbTZUF3UTcQaEWjMjIYzxUyYl0VqwKiR4OrzB6bRHAU8kKrIffEAsF4cDebs7JWPm9qORuHH5i7c37BYQp2DzNhG7xF/fjS+ld++vj9m6VkpvqFV55u8VxXYCbJ7V26dK1tsIwMjY1OzA2MjES6fblKaoeT+sOe0k7WZHdulqp1nou4YwbOmso1puYmDs36RXlvabexPL9V3d0MMv2+0JB9OMgwXA7iqKGroG6KHO8NWNRWONr36g8/2tvhDx48bLG1QNBhEoxRopXMjNZgKCZKitfrnJ+/+tjjx67dutFSu97/4OpTjzx5+cpKMsUl7O5vfubxv/3e2zvJvMsXu3zjbiQePzh3qFbPnzo101ZbFy5cRMPDFG12G9JMdHdXq9zO9lZvTzxXLF65de/Q8RNqCwIL6qq9l8otLi/Dn8PhMNymzvGyqIKcNuFXkuH+du7gwYOHhuNGPpdKZcS2KeYxDw4Ov/fBRZyeGB+oN/JVrr6znbNo7nCEnZ3rO/PQqTff+ejyhYXDM7MvPvf43/3JH9rMboNiTK3fHx0MT471Tg3FXnhs9sjB2bOnpsNBNhRwgy21DcLacu6jd3bXxXJNV2wuezDk9DjbkYBluC/cm/BUylwyvWdh2CgtjsPQgEobqEAzXyAy4NjJ1N79+4vlYrGnu/uBMw/09SYQcfdSSQCP0WRE6SAUEKHIf0jKUYchYjG5vQ04ZIDihFOB5ANFgKaqpidTmcXFlRJkSLGiNnWofCj+DvTRuKAJzqbIiCACz02MjQwPDZQKBZqoYjCDU3dEKQIkrUq/D6sdhyWs6QAkeTUe1qH5tGoV0eSfHPgKP6fRuhaUK+lPMGq6p3MgBXzeP0hA09u0CLV2aLg610CyiUQXxAV+hSoiUmKllxlwPx6PA/8P4Ym/IBiyqFks1O2hQwFQh7derRXDblcsHOkfGna6vcViuVwpQ/YxUKhOPMKKggEkISMQ3RBnm7hVRX0agE+dvgDq7kYwQ/0ABnCgPlGT0AdoIwRZPAh6DkiD8tIkLmvnpQV6a4hensP1NmAP9CjDBiMRSVYQ5S2IKVZjam99Z2vl7Onjf/b//MnLL35alrVsqQ6R53A5FOAbZK7JKMsilDuUPZpVJsWGM3KtXo3HYvN376RyOV/AB2ejWb60nrvUleixu9woPVoNNyJvsAgRktRs8vq9LZAYhnoLEL7rDQ4ZBlIODPQ77XZ82EulLl68/Pbb7+6mMgj5iqIBAxCyqYFppRSac4SvwAmgPspOk6NaBtyIBkBtoCFK1eruXtLr8YK0VKtVtBfw0sJYfB5frVqlt7XAOGgaghV1iIpC5mAwFtqR0I2vuBhFAL8C9CJBQGw0GhseGhkYGEDiLOqxM89W7Uw7gkU1ddqBCjAE04LNowXxbX8IVhQlPA44BKNDW0iyipAFVhGNxV1ON7463O5QiNZ7ikajuB0llEVANk173n+hCMkiSy4H5LIM3yGiBkUImawTTOJxIArAadLiKAvDwBpJqXdkIgIUEsEBy0eG8RSatWeh/gOYLNLxel1ANXo9GhSkVtXbupVBPVNvDBmPxQRxCZTVdNXaqTXUfGdQnxYTpWGXNhFAsDoAJPwK6eO5yCFcAImTR3Um5aEU+B3PJdcDlHayip/wEDAJnNl3IZTGbncUiqXx0bG+gb5QMLAwv/Da91+r1eoOtyORSHi9PobeepI5voxIEgnF1tfWPv74Y1R1X39PQ+QkgeaMbW5u37u7MDQwBIprfvELc14/vNdSKSltQ1MV25Vy4dCR/lKhVigKNjbqdFa2t28NJp7iJM5stjeKJcaajw+Fp+cOmhTp23/6l+HocKGsW1mv0+Hr7e/dWros5BbsNufAoYFv/dXbLovSZRGLqdr04Uf/7b/997Hu6Hq6dOumeOrov0hW8gaLyu2xasnpC/bs5DQZxlyvKbI40ht0sYixJnDQSrrscDMra7uRkPvo4YOiILclrZJORruj9bZSydZNLVuNaw5PefwupbBnHBx2GDSe8bvvXBaj4dbn/rfEq/+Yf+axsFmlxcLeeO8HuUy1u2vwscc+/eHH59Z3d6piJdEfDYUGr7xzhTVzis5sptJGxSvXy2Nj7UeePO0warvl2kYtW07nrl/ZUHVTcTN38kuDgZFSlyd89dKaP9bldbkGBvwRH9NS+bapPTg0x7qYQjXtcjEnTkw4zZ5Kjk+ni/6wH3ICJhUOhgvFbCDg2Suuzx7sPTB+bOfK5nR/wqCbXnr00/fv3v6rV39UFQR/sDudqkfDYYFPDQ/7dblx++Zid09vuVSD/HKwts3Njd7e/qWlFfh2vVFb3dgqVoXB0fFKrQr5cufOUstsdYGLdcUGBwZqlSrio8tuYy1GSRIMJouqNbdXFuYmB6anhu8sLrfN7NnjBwVJRegdHRnQlMb2+kYsnDA1256gA6zX5bbfuHX/zTduTs/Ofe1rL25vL4cnY1PTR9S2cfbswf7pYZ5TJbGZK5fWNgrX568YWbOo2y7e3Dx/bXW3WHNFomNjTMjNmFTRbbaG3EGBNyytFa/d3i5nK7yo84IKgo/IHI0GghFvi6YowmfA9kDM4WnGWrW8vb29tHTf5XKfOHHy+MnjcKdKtQqegys7usgJVwc6Ig4CFQBywDRAQsuoIx24IxzVTj1XOEPyTpGU7b09gFkwFIJrAc9+7JBGmleiSGLQ7z0wNV0tl/eFMioNDoboR8Gog2twVHgtoI26vuBCrSaSpUhspoUgbIAvWreXelltDL3MQtdQNKB/uBXYSql0DiT/E4wnso8YgaDQ7rzVAL6PuLObTIbDEa/HXa1XbXYWcRlB0/KTzYvoxRREHNpNj3q98RHPBQrYHU6Bb4C0IIbGu4bgbMWaAO7VIsJha+saUFZQFbILCmw0bAVhAdSAYlPpLSPq9MbZjjom1EfZYH34K0kybkBURVYR+epcDXfvhzCUFFUERoELKCLTDuR2UQI4uVibEzEXDYTq4Ivpyxc+6umK/v7v/def+Zlvut2ebJETZQ2VgooAh4CkwJV8o8GyjCAJULFG8BNVxn8dWaOFQyGZF5Y3NtweTwWh0OmgDm2z9fjpM3VOyO4kWXBRcBSrDRc73S611fSFggN9A5ubW4RSqupE1mmJXZrjHQfMNA1zBw/19Q26Pd6W3k4kukEWMqk9lKJWq8HenC4n4IVohM2GeIqywiTQAAjWXh+tS7y1vQMLJCxwOq2gjaytUqkQcNpYXVZYxoYAD9yCHQILoXhAFlEsZAaNCIoE8iUJImoPJg3TAtwCwJA9PBH6DOdJpYHudPJA9ooCdxKnvnokRasskVK02VgalIB87EwCxzmwGr4hWswM7APhlQNpQz4gAmQFN5YKRTia2UySFbZDW/10JGA8Fi+VSmCSKK+IFu/s1UOPaHeGSOBXLRpB30dQsljCddp6HVfC5slTOn3ayCehGk0Zc9OAAYrZ2TgIBkzzvVFjLgeYB5oDFgZDIsMDIYO+12kRx07HCTJGZAWJ4AL6S3u/02X4CkLjD/jRFrCuzptCZLq4BhmgymdZ5HY/n/i7nz5c19NZgQt1SZPxcVithXzB7XFNToyvraxcOHeByCmIWoNDE8fiXaCGtVKlVC24XW5NbV67ds3ucDz44ANwa+obkJEjy8HDx+7fv4+kdEPT/NTTx4MRR1MO6wp1LmfTGavZlElmDp/wNc3WckHR5bzbFo5Gzt5fudVsVp599MtzB3obau7+6kJ5rzDYM8YrusvvkWUmEnYEg+adtStWRVINRjYU+5//48YXPzWzs5wd6Z4+9cCcbjP91bf/6dUf/vBLP/vPl9beXdm7NjI4d+2D5XDEuZNLloVmjc8HzMZHHn7wX/3819Y3FrPVMlcX+aI4PTl8/tp6o1JxO5liLTM1NawI4vLqZqSnz2tyFqSqURfFivTUi8fB2zZu1yzeJsOGy+Xs8098zWqJ9kxvHuidkYqBtVzy7u1lq02NBPqfeuLFjy+9k8pU/cHJOs97m+qxw6dz1Z21db6cy/bEvZ964XiozySnt+7enX/vg5TdHR6f6wON6+oJH3mUGTxTDzgaF18vXrlSODAaP3VqNFXZ2b6xYbNbYSP3Ftde/vLz6xspTbSb2qrXHq5VOFlrBeMJhDbwuVq5MTU16Asbpudin1y923901mRt5NLFwyce4dXiemn7yec/c/qhY6vLS53JDob+fuqcSW1qNhcs1V4q1dF+fj9t9DEwNLq0tNkbjxhMLXA5rWWdnplZW1vRVH17cxfNDpHDMmZZEkG5I+GIg2EcdktvdxiqvS/oCHoc+Tp/fXFrYGTc43Stzmc0096Zh6cvfby4s547fXqCsTbXl3I1pfjkY8+MDo5nUplTD5zwh10bm1vbG4VLm3tL8zuAva3K3vWF+5c/Wsom+avzW7pcHB6e5huta9fuFXKcw+meORwL95ZV0dWoCYOJvvHeXq1Ri3rY04enxvsirBcPd1YRPLgGVFo2m1PVZjTaRSuzg+PTsB69y48QabaaFU1ZWV25e+9uuVyenp5+8KEHu7u7wb3yuXytXkdE83u98D7w3I6UovmfQAEaFzQYQP/h1QAnOB5cS2/p8JmxsYm5uSPFPHQdjXh1BChNjmhw3ANnzyD6lUpF+CfCtETLBFH/HiIXogyQA4nA+Ts+TqOSlGaTZBZ8sl6vNFWpqWkG6nom9dvxeSLL+EDClYCWPJ1u60Cs1pmgQXGvI27wUFyF9Ns0emVE1AP7GR4e1tUmz/EsQ8EXwQuXUWztrKqxnzGzTQdPAKCDsrQN5lg0MTIyZWe8us29mynURMXp9iPqUH4QdBBW2y3Qc5vFiiiJwgAbuFodWaau5xYFU6IPHaDFAUlq7ygJRCTkH9HS7mRRz8gz2g9/KZ6aEVtRPfsFxE3Qi7S9CUAd2cQ/XRGyqd18cu23fvM3/vAPfqe7tyebK4Gq0IQu8FBds1hpjwdEYOgLxE0AFhAeHzRZpqFLAIlBB5MCxAKWtja3C8UKCBPAtVwsOF3eQ4eO1huCz+GKRWLICbLk9flBSeOJrrX19c21DaALaBA4GTJXrVR6+3oADIRkmibwEuqBIMHQlqSGz+Oy22kkNRgM1OvA2SqKvz+2inZCbfi8PhSctJ8swVanpqf6+vpQdjREsVTy+/wgiPV6HRWhgfl1ulVjsSiQAGnBdNGI9NopLQtKHQC4sc5x0VgM3CUWDZchgkH4rBbUIsiWjfarsSHu07hpZ91sPAW2hcRB73ASxQGGoSBIB0EAUpX6NmiVCRXXQYbCKcBQAcA4Tws5KQo0HGgJFDzcDHeBt8E0nQ47dZkQqNPAMMAVfAL4hCbAA2EQ+8yJ7JZIGFWFpoL30IGT+BXtD9zatwe4FR5EzkVy0QgHxAXILVoB0EirRtG4A43y7BcEVyIdKmEHmGWJJoghgskdnUpejXo0gVjYUFJQPJgHrlc6vGdmZgYBhK7ppLb/0P3n0k0giR2ExhnYLjgT0FfXabNIXLGf+QbPxeLR6zeu2i0uEQan0RwxSZQYu72np0fiBfiELCm3bt+qc7QiaV9/H/iNBG6ot6t1fuLAAZ8/sLa+xrA289njj/QN+iXesruNoCChPKoiuhyuhaVPZo6O4+mZvTtuppsXGV+ImZoM+31j967cqFYydjzT6jk4e7DKFzSZN5i9vVFGEyvZvZ2eyAHOwCVr/MKt0uNn51burh07PryaOZ8ryt/5x/e+8fNPhSJSNWk89ejg++9+4rP3ewM9KztpXWueHD/OGKovPP+Ze/fOXb5+2d3VJUl6ZrMwOtKfbagLizuKZnC67X190cTg0MZ2Opct9HZFRieGdjfXov6xRN+Q2ZK/+smav9vfKNnaFvvd21fLmXxyt7C9LN+6vpCrQCk3nazlsYefPnzk+Ifn3q02ZJsjlq9Ubiy+Xa5UB3tn+nu7nTEtccBaLe4Jm4qmGlOcZjd1+RyemqIgwvX3aJZw0WWJeG2jr/3DDa+/u9Us3bx9vukI12omxmioVA3pSvqZl5/6o//+7WS6ChK9s7HicLVEXeVEcS+d9Ht8p04eMbPls48M8MK1sYmHmx7nzs62N+y3JVpvf/ztqUe13a0Fq5Hha7pYz4yPR6Lx+O1be/HYuN3drlT4bLbY29NjtZqsdqZeFWyM02luujz2Gs8fPX5ye30rtbsZ8vlH+kfQ+qwVMbrV05NAQKFukEop2hXt7wr5nTaDrJRrnGpkKg2xlC8cGBqsVVSnXxwZ7d1Zr9msjsEx3/La4tmznxkaH25p/PriiiIJsk4Lob3+2pVqhffYzA5B+tQDxyZGev02x7GR6Z5IaHS8t28gtr6S2t5ITk/EpqediajB2mz2BAaeODzx8MkjY6MDrIcJ9gVqWu3u6h2Ly9RoiGab1YQQr+kGUmMWFDOZKgqNus9P6+uCKvICTcAAQLrcUBIu+HQun79z987K8prfFzh18uTRI0ecDnc+m4NW8HncbQ3y1+T30mv+baNZlTXGxtAqep2xGeAojVR2epx8MMHegWw2ny8UEA1pdqHB2Gg0xoaHBvv7ERwFet2CphYjTiEQwAnht/vxpYOvJl2TRAHkoAZ0NbV1l4ONR0I9iZjX6wr4/U7a6YxugUvDrYFbcHp4esfxO0GAdtmkL7QCTWc/bagOAC0CBwX6Nu03g9iBmNuoc4gyo6NjDU5AQGibWo7OftcIGAgcgEMSLqRNmrSSoK5Pjk2PjU+gOPl8CQE9n89CpViRF42GP6lLg6ZNmay0ziPuIiFCQdZshnCEJDdDhbdxN6QRxSMa/6Jyt1SdFK7D7ujETZq8Kkq00co+xgObO2GfJnP+JJzRO1eAQ5B9q6nFVXJbG4uPP3z27//+b+cOzZXrHN+QobwlSWU76zCjFUCraFqAIEK7QDl33ndVTQaTJAj0ymxHU+NkVyIhiKJcEZxO18DAMEQJNOvExGSiqycYiqHpzVYmFIrgQ6NRn5qcgGJzORxup5OxMm6v22wxTUyMB0OBvd1do6Hl83mRcRpfNLYAq9GQN5vZ7e2Ogx8UigWEY1lTYUKoAmgd6CCAoiSKDR4i2+ZwulBaGAdKiqSqNMDpRH4aPI8293i8ZDw0N4BWukeeOzgahcR0e9z1Bo0CoH3R4kBZtDgqDXULogarY3C9INkdThN0f6MBC4HFAN9RKL3zmjjgGZ9xO2ASZ5AUgAcGg7bYT4exmWDGaGyf38vzDUHk0Sz+gA8gHNif0mwAodFQZIVGgmkEFI2GJgArQraB2QBoFAc2grbdH3aBZcIi6TpYRWeeAZ67j2f4ab/pqSu9k599f+kgJulaNAFIIbJKwKmpjQYP7gUeDCnYahtQFBN0fuf1GxUPJvHN2W0Or9sLigB7wEk8Eq2EpPAUpIlKI1MkPCVtjfrx+/2ok/2nI0uwnn1Xwlf83f8Aa8ZJ0CxQVAv5Af5ZUKpiseD1uf0hf1Ns271Og8WkCbLNbOUVxQGWD3ona3fu3s3kMrqxNTw2gvoXG0Ibzmc2VGpVKPK5ucML9+YrxYr5gbMjxXKO51womapXjE2P1eRucLWIf/Lm8gdnHhrc2/mwlBUOHjkyPTuzen/p+sJ5Y123to12D0gQY7CaK9W6XILXmpwGwe/2VAvq1Ogjy/kbut30iz//q8nMdSGZ6R2Zcka6Fq7c/fq/fDzfXLn+/cqR2aFr1xZVKfrgQ2e3chug1S+/cDZkEpPJ5MnTZ777T99Cymw0Aga/cnNzfLxftjTvLiWN5lBLlBpS1dMVmTtyrLibstjNEwPhd95bS6ZTT59+aSe16u7ly2k14HYU+XYxvzsUGCvlpJnj/a22K53K+j3WgC/W1wvNNvyD196QDXpVLnFS3Rfov5e52/TKxx9k4564mGfEEjc+FPhwpeBo+0DQHR529ebeoUO9wwdcF17bsKmTG3nr/bvzPGfayxqaik1jrIlTXq/C9g+dbrSyc2cmt1I7gaDj4NRErbqJ0NA30ucKW4+eGvb5zdGwc2QiLOlJScg5jMLS5TU2Ozw+EWi6tM0lp6gVnnq+sXJHSK1YzG3V5bRvrgl2Z9gdUWWpKUoaz6uDw0PlanFx6X67ZR7oG61lN51uFlIgnyvfvnmTNRtjoaDMy26HZXS4Z3R0MJ/NrqxuZQslXhLzpaImVneTpbbZmc6X4fVdIZ+1qYs1LtRl9nh6tzZLarPaM+ACyL342a+LuiCJCLj57eVdRTAODHXXOM1ido5OBqZmJ+amhpx25s78yp27O+vbad1iqEm1984teGPtJ5+b6e3rnhw/9vhDz33+5S+PD81sLG5+//WP3vz4xusf3/jk1kqx3uLqZllgeU5aXd9rSBqYKdyVZRFU2yZrS+SkdCZXKNCSPd093RAicAZENDg1ILbDx10gj4v376+tbjQ4fnZq5szJU+GAn6tVHZ2eWZHnWRubzpXh4bjYzrKKQjQcsNGJZSDmFpZ1RaPxbAYyOO/yuuDzALympp8+dRKBoZDPN3VavBAag3wV4gBKtrOSKvgvQolEy0QUrSZDJBTs700kYlEvYSrqlZY6spiNeKjX741GoqFg0MpYkIIMNbM/wAkvB8BS93JnnSNAAqQhve5i1ME2IEU1HadM0OKy7PV6UZa93ZTH7fb7A5KoGMwtenukI3YRIBD7Ooy9bWzbjQZrtYpqqN24dX1xaT6T26vWiko5V07vNEopuVao5JKlfKpRK3G1stgg8dpGbmnomrrXGcSaDrAh4KIxaK42wec+zUclaPsTshCqEN5p9dpOjMMFiHGAP1wG5dQhEHRQGXELy/BcZWXx3vTkyH/+D//mm1/7IjRdvrPTu6Z3XvZoQzXyLqeDAquugCFZO2O3qG4S02gyUWCg6VGBYEzUN9CaBGqq6uLVO15PwOf3DwwMzs0epBeW1Nbo2ESpXsG9UH6lYiGMyjcZs+k0+ERPXx8yz9od6XR6eXn55s2bgBy0JmiBSqtS2FAiljEODw/MHZyu10qpTAEKFY3j8riBrILAd3cnvMBPl8eFtvD58BSuUU909/CiICsyTAT1gKqCpQADgPqVSo2m49gZxF+PjyY5g79HYjF8rdZrSAnXA4FgVMViMRKJQOPCXMHxoGphby6PBwbPcXXcyFI/LcrehtzEc1HRuJGwqQP5+9WNRoJh4EYYJwASctFKEAKgraFRkDEUEHbuhfsIosNOYxLWzsvNzs70H0US8RUwhqZHu6BQxOeQvqrgWR3OZABG7uMlPAvwCDC1MdSrjw8kRlttH02fpv6AfbjFsa818RQYENgdVY6Jun9pUHpflwKq221SrmTG1OeEW0KBIKwdz8IZeAJugRnC0kBcYBW4C+dJ9nZeMMOzUHXIM3V4dPgHfkVNAkfxFZ+RAZyki41wMepYwk+tNr10hFoFtQFTFEVBaapjY6ONsuAK+wG6Jr1lMVkQF7gGB2K6eHcJdcIr4qVrl2fnZsE1q8WqLEiKxNW4mqyrk5NTXI2fvzlvfvLpl1rFalsLNtoWg6ainJKRMzZNnGqO2OML8z969jNfXtpYsSnR/F5hZ6+qmtqjQ4lGvQQGCWcSy1AWusi0PW2rgcu2jXyhxt+4dfPeZuaX/9N/nJzt/8Nf+Y9nnn486GGL2+vVXiNvMt3/y2sPHD+xtbdRzWm9E0etoXa/x/7A7LTFWrt7+5pU3OibHJ3fMOarxfHeQCPXyqR2+mIRXbHdWlm3uNy75WKxzhtrapfbHx6MR5xBT1fgGz/92evnPnzg1OM37q7FhowtW3FnXYpbLS8896ChbT7z+JmRIyMX3vnA47L19PVm9woeh+3xx069/d77xapaaTSaRmXiYPTFT00Z5cab303eP5cfDQQfeCh+ebG6djPHMAZ/mPahdHvY0cGu9bu51FbLY7UVttNGg+3wsaO3712H9H/p8WON5YxvKJgYdSzPJ9tl3876uqCI4EFmoWlg3SamaffbdL2W38g88NjJ0YMst7NrcvnckcmlN+6bOV70aU04o2QdHx66dLmqKuH+B51SW2v1VI1C1B9XFs7n2w6TqptEVfBH7OWKuLKYdzg8h44NKFKDr1WSS9vZjfTTzz114NRErVIU85wmI8RYPjh/8/b9LYvdferEMa/dYpQaTncXnDSbySBgdUVjwbB/aLq/ZyoRHAtoRt3jYQcGohDWzZZtYmLi4uV3Qc/e+MFVn8fzpS8+Df27cHuhXq6OT8zNhbte/fCDe/nyB1fW6ppJAnSZFAfT/MrXTzzz+MmYN6rUES6dK9vJ7735xqs/emth8T6kdG9fYnwoOj0YiPuZ/t4uTmiwLj80SkvTzEaz1eKQZR3yEFDEOlzwCUlRgX+ZTB5xIBHrioTDEIvUh9npH7PZWafLKelyMpO8dWM5WVhw+xxHD59KxBItqV3c3XrodPdXR7jt1QpvjctWwdrm7CoLBBKZulm3gXYjnrt9vkIpX66UwaYRioS6MDrSPz01sre3DaCyWCEj+LZBBYUnSddqWnGKsUkAcL4mC/xAV7wrlmiarLlyvcwJVRRJktVmS5JbHI8wo5ZK1VqNg9tDgcdjsaDLo7W0msi3bGZABU1EV5sW2kYOUEvhBSFAa2od9da0MFZUBcIEKRjG2uC5QjE/1N8L6awpUDMUmxS9iWBNX6yAqzY0KU3BabZkSUDQDPgCXpfH6YIRMkaAvN0Bwg0A19vNOlcTGgi8BaFRziY3JK7c0qC6FERUM2tWjRYEHYpHbQPQjlazRFhsGpA36sUFS4DKpaFffIBwsbZ0AdXDWPCBVt3Qmm0dzafpRsbs9zmLqfW2WP6tX/ulX/+VX4rHuzK5uiAhxtG2d5BHQGcEPTy3pavNtkZdjwB2Wp8SEXF/xx781NagoVUV0rglCfVy5fDhY9Hu/tLGvReODNut9d2NjDFn5rQaZ2tELVHG42WRdaFibgt1rhLsSogAJaOZq1Yglvy+UCQSCwR8w0P9iOalXCGb2pFFJeQPFwq13b00tOZjjz7S199nabYcLMvVahDO1KNosPK8srK6aaW3c9nV1dXtrU1EcAg+8CZYrC4pQDi708XLPGAJmK3rstflAKiAHgGHgCu0qCGZkESyDPfCVjQ96PUrvATBBCAHktgcNJmcOgRoupClw3AssqoXCgWuwVvtrAFKEfoeRBuKrUnjwTAYpA+/2O/RRcMgA6VSrV7n/YEQMlkslXu6E5IkJBJdtLgX17DaHOAFFloZiuawQ8qzrNPt9qKkoiQ5XABdaslAyA/ssdtppx2hIVKnBg21tGBswF2yWhpBp/eRFFW2gHipAFcz2BUUPJoQsAfmKkkyqAahbGc0lPpmrFa3ywWUAs+EQaKEVEqTyeFy02bnKDuuM1paBhMAkDqrLRZQsX12i7yBQKD+JEmEBwK/gP4IDOATiCdwI68XtS3BW1s0PRF1iLSaFngHPnQIIHERG/VAgEwiq4yZ+rQRUbKZXKK7N9IVEBtcIgxxozI2JuD1Hj985M6de9s7OY6r3r5xBf51/NhRn4fWFBJqjYaoVtFeZlNvT3ezIbz2nX8wP/bEA5ZmQ28zkNNmYxNWLUp1uA9EA1esZAvzim6JRLvWF8v1utPuczRNaU4vDs0OwSGcmoGnCacg276aVR1JhNRqaenW7Vo5A3B94okH3/zOP946d/dTL75S2SkvLGwW8g1jQXng5NlqS9i6l3b7E1OnY3YvU85Ys6n0lU8+XptPT073X58v/PFffm9kMto3EK03xKZB5+vGzXJtZyc30Rt7+fmnRUXK7OSqlZpia7sM9nc++lEmXf7j3/+ja9fObezeYh1ad2Csvp597skvhAcG51fv2dzGe/P3r398/+zDD+/sblna9v6BbqfXdWt+dWVneWgq8MiTs2y7df38LY+lm9UcBr4xc6i0uV3Vlf7nXnpYghgUlPRe0ecMlQvl5194+tCR4e/+00c+/4DYrobifcsr2YPHAn/wl/HrF1N3rvJteytf5S9dWq2U1GAguriwbANbttmGertFrXnh4q0HZ59ZurmSGHQ32g2jsCGsSeu7Dj3iHgj7WtVWy2NkXMGPf5B0xVuJQevO+XxXdyItrU08G7l6c3fAH0TwYm32WLR7YX7ezBisrAmxe2CyW9MaI7M9sdmEYtGufnzlypX7WcXUbrpKPKeb2v5IOBBw0z5ydkelyG8XSpouP/n0Qz//C9+YnB6ysxavw7t46/7ORv7K+/NcWskkS119iWeef+7c+evn3r+byyS//dd/+l/+8M9rZcvyej7RGy9VsuPDI6mV+bHhiZ3VPUbTZ4e6zh4ZOXyg/2tffhHa+PUfXNxczV66fv7KjatXrt+rVgt9/V6TycbLDdZtj8R6drZr9xeTkIfZcmZ3Nw+GDwpvMCKYAskUQJjJyEDTONjOooCdeTSVSjlfyHcmfw6gUoG44Lz7QAvmy1Ifr1qtlVeXU3t7NdbOjoyMHjg41TsUm5x2nLu1zTgSJoujXOK9/h69ZZBFHkECAa5erwf8QSBZ52VBN1y0resnTx7h+Ua5XAWOdGYEEwWmwTlauRCkn8YLG40G4v4IDY6q5VqtUquDLsN1ZQVxs1Wt1TlgLS/U6rRBO8KFIIm4plKuIjAEg6Ggz8vhs5WRJbkhSyYWhOfHCzeivJ2D3B5f92MTiQAjLaADYBdlaWhkuFZr0KVQS50FYxEf4ceoFmQXcRDYi0hHb1lYfryIcbPdxFkAMRLszO+gUWHUGwQrgi+EaLVarUPtFsvFUhES2OdysySiEQ5pfgroSBtYCGFjMeFZrSbqhEgBgiZUvqrT9ByrxYb69HhpMq2mSqZWMxb289X86sKdB8+e+JM/+b+np6a20zny7M6+Rh1k7RykvpBBUmMI04SvFAYJ4KkDEGGWBpt1nNcU6ATIZqlcrQyNjg8Nj/3TX33/T/7yL9w+F37QzE0HK1eyu22DY2A8UchulgvpL33pS3rbAlBcWlirFmo2lnZiiERjyWQSBvPC888DgUaHR3/xl37h4OHDd+8tRGLRaDyS3N27cvnK2tpqJlctV2rgL5KqmG2M1lQDIV84GkS75otFo8U0OT2FGgAqIPtOlyvg8aICAY2QYYjsaAJaCxPMoLNKAzVEswmpipKJnWnwXp/PjXthZKqGVkNbQPgSmWvrCtgkSsKyqiwxaK+mLtEm6ibAP5Qimh4NDVEZi8VUSUbzAb3gC1ByPh/NY+hKdHVwEw+lrZqj0Qg0dzabgZ2ANeKJZpOlWq10Vq2yAsI1XaO562ZrLk8o7vP56c3dTg8q7Ao20nnVqE1LO9hooSWQTlgryN9+uWCi+EveQT0xJjwXyeIMPAWQjw+wXpxXFRkf0Oa4C2AJpYsMoyC0VEtnqJUS6fyFP0LiSyJNYkJ1wcg75W1DneOD2+NGoVDJMEIkOzo6imTxLLgDEtmvGV2jnp19CQuHaNPqKXAr+BZN44OeRTW63A4oWpjffscA5c1kBOGenprgeSGXKdAqj53p/cvLyxsb6/lc7t78Lb0pG8yt2UOzdrudr3OdfiCj2Jk81pvoBjm9ev6S+ZFHT7NmVButQY8HEAFooYUYTTF43c3NrQWf50ipmj51dlhVHbv5Wpej997920Yrz7JNI9uK9IVYq9XW0C1msVkqN0VDiZOzYung2emBHt93/vgPjp14vjcaWb1+Ja9yiqh0WV3DB4Zyua2d9dSxxx4M9duuXVrZWC1ZDY1WXbFanJG+rj//649lg80fNh4+Npsr51Cb5Yxu8fqNTeXo2MA3v/Ly6ubmrdvrYF7JalYv557+1Es/euv6vZuXT58eaBqU7bVsLa28/MiT09Oz3//kjUwhzXNCcq8olbXZIwe3ti9PUNe5hta5M7+dGGanDvtv3Vy9fG61aQy1DE2fnRkcNbpjie+9sbCdzaRSuWOHj0+OTCqCwtdqyMxzLzy2m5mfX1myWD2CYknmuEqjAMq4dEdauC57mFCj1Y4MdYe7rAG/ualaUskKY7ceHunzBWIfXrg9MzF8sK/nrR99//QzD/75n7+7dr+F+L/DZc88c2r3UvrGB+uh3rjd6Hjw0waDati7zgWLkdyytLUlHHl8qqGtV+eZnu5Bp8OSzGxurGfrNdPswdHPfPFQd8TUsDBvfny3tKfsLIHitnWLY2piwhZQl9a2e3pGerqjly5c3FhK+r0Bp9vcPeh64NShpiQnk+k/+rP/cX9lM5fJ723uWln7qSOH/B7H0FD3yFjvuXNvbS7d//rnv/r6W+87HL7nX3j59//4Ty9cuWy2GF2sY28rK1ja1+4sNXjlK1/+wuTUkN1pEVvG77318ZuvfZLPV2o1UONwIAo96Z6cjMQidquThe6q1g335ncV2hPJpTYNgXCX2YQYzSCW2x3WBx483m5rNMZscVkskCwKgA0xnLqqaCuhZrXObW3taFrT6wvA/RCF9/t+YeKGtgX+ZmOdXKO2vrVwf2WxabBxovF//W3qC1/9BU3P7qVvyQZdbhqIBDer7RZFClDlSDQaCkc2NjYRL4CMvYnI8WPHtrc3aQqlCRcgWkKWtcGI4aUMYwUNrdVqTpd9ZHAoldqT9KbT7YFLIx5VymUaP1J0gWbu0JsHiEeQdDgpKQoUraiohWJZU9SQ2zPY0w0RLNEMwbbFaTcohDEAPNKFnQVs4ZGI2kgBHk5nDAAmkHLL7t4eok80EgXtwFeAICKfDQSTIgXNrcIZJIL4DnGDeAcOj3vxE/JPQ6WajoiJX8AGEJugxfBcJEh5teK8KouCJIuVZFYRGsBXercHz6WltWgdD+r1tTEIQ4gceC6Ktf/GjqpQ7HK6nF56bV+ShUajUszubiUCjj/6vd/94udf1prGvUxBaRqbBhPKaoVMJezsoAn13hFbwgEdQ7OjkWM8j7QRMQSKhU1Ip7YkigZawcoACWaz24dGRwq8+jdvv1Hl67CNtrV1vC/CLy9bHF7JyNy4eiOby1+6csXt9cfikZPHDhkNElDZ4XBtb+92ari1vr5us9hSqey12zd4QVhdW3U4WSg2oJEOZqG3BbntcHoYu31wZNhiNaPUdpYlosXYQ+Gg3eHweH3gNpCMuKtcqTo760iUymVgKjAC1ASaFnjj9jjxQFA04Eo+n0cjw6qBgDB+AVDB0ktWoIZohQ4nU+VGw+/3dyoH6CaXiwWvx/XKZ1/CsxwAYaejUW/g/9GUqb0kjfWaDHAk1BnaApAIWEJbAMXx6K6uLtiPLMrAPxiwi5bd0Gi1GTPtbBgMhSrVKgwJhgoMdbk8xBWcLo5rIFnYjNfjK5cqsCQANloE1kitRbZJ3c7Ugp0DxoPzHdOjN1PpQpMJcAiz5Dgul6NZSMiGItPMZMhH/LSPr/iAv3YHaVPSxG1aHA2Gup8gbZnXee2HYAyk0MbgYnzgBVofo7u7OxKOJvdS+QKekMOVuAW/AtRVhahnJ0Ea3mZojS2yMlqWjTgjPBrMR3O6bDRKTCPa4EBk26iWdDLtC/hBvGR6WZlWCAHVTqVScKjV1eV6vexw2rSmcoBWuvYiI7gfPNRgasPXehNdfqf7w/c/BMSesZhwpmmy2hFGDG24T9tgtGg60zZuNXipK36qwRey+RsvvfLCdnKlVrOCLhXWdsJtV5PXKzovO2rREUO8y63wXL0imNrWg7PHnnzipbXl2ne+c+GVL31p+ZOPFhevdB8fjvcktle3UK3pxQ3PsGf2wZM/euNGq+4anwov3fnYaWAjPaF/fPtKrm4Gl2g2q0ePHSgUCr3Rgc35jdxuuiqpmix0+RzI7vX5dR6B12AcDseDcT/Dmq+cv3369OGFhb3t7co3vvH51aX1Dy/8YOr4YDnd8Lv679xemBkbeOb5xy5+eMPrYhkj+9QzT1Xl9b1M6sbl8sz4I8GAr1jj80lJ44SzDw/84I113Rp1+kyp7WoytemxM488eDIUAhk1f/8Hb27tZvW2QdUYd7hlshoEvl3Oa6s3DXNzYyG/bW27aDAxN26dO/vgdCpd3t3KzoyPDUct7178RGu3H5s9UtosrFXyZ186W93Nhnzj2YbotraFLe7m4s3IjKNWqvWGvYNT7WJKvzfPb9ZLTbdfV5qj4a5WAabvs7lbq+vrt29uReLx5146+IWvn2y2y5cuzl9+976BY3t6uxWVN0rteoHf2NhNp0snjx2Go96+sjDW3/+ZF088/PhErrAVcDZBcesFbieZX95NWl0+WW3JUmt9K1NT84fOTsCqVu6uJHyhJ848/OKnX/i5X/nVn/v5X9vby3R1uxPxQHovn9rLtppSoMf/8AMnHn38REPJJ7Mb5WL5zTc+5hVj0B8Ihtwtk6HWkKEtWob6YH+X3x1smy3r69n1rbzd6dN0pVTKpdPlZstktxvXVnfbLWM2Wy4W0/ClfLZiMbHNFqIDTcKEcwEriDqzNJeVsdir5Vomna5zdQSCUChkt7Pk8JoZBBmi1+OF1Kfe92pdXlzaevjTn5qYGBmlyV+OTC4vqxLQxmYgW4LQUxQNwOx0u7OZDKIZfO700YMOhz1fKCKEyLRcDr1QgXgPpIGEg4tAAcAP+/r6trdg0ozbFwD3hxqgKbUIqwzbbJtcbq/XD60a9gcD4UgkEAoFgmGPL8DaXSaLNZfL1uvVcqmYSCRQWVyDgxsqogQ0RCnxGdGJ4gK959Mym+nFmH0tgpyAZSOUw9v7entJW3Te8BElCYIT0b+jgQmQicIDTSkO0jRphD0TjahBOuAMTtCgVCcedd6ApTksuAN8BqGns4COoa1KPIqVy2ZK5aKmKp15r2bESHpBoROzUCWolh/3rvOQ1FabzQp1C7kFtZ7cXA17nL/4cz/7b37tX3d1RbPFWkNSbXYn5CAVEJKYkqFeaHwGkOPBNHMaEE7ncZJCOYwBT0NgRK5oJByhk3ZHoVtUTS2Ua4eOHhs9MPy7/+V3aOqexQ6pOuF1WBQpPnOgaQ0ALeaOHhmfPFDnhZ2dLUmqDQ12601LoVBCOwUCfo/HHQqGJEG2sy5Oamxub/b09QDLcR5ig+P4cDCqdGZuF0qF+Xv3UAE2hikXiiIvIjpDOIZp998aY7H09/ZGw2HklUaKUTud93SRb5So8y6KOZ1JoV3QIPhLq++aSO0hokLyFgslht7sYni+gVoGLgKG8YHj6sAngFwi0d3T0+3xeVPpVLlcxRNlUQr4A6hJKDA76+zu7jl99tRucg/QZKMtd4hX4SmgoV6vr9HgJEHEc8FTyJt0DeBd4zjULQRxsVgC9oiiXBcEWo7B5WRYm6ooyAApwk6/CGwMJBilQ8FgMmgXcDIahdVVIgckbUl/k+EZDRB2+ECqkboiDEhyHyzxUOQHUIqWpLFph52WvnLYYZpWhhYAwT0dxUxyH4YMA5VQiZKMGx12O0qNp/f197qcLiAovBYwWa3W9qcF0HtKBhP+4pG0cgqtNvP/zXUihQ27JwjHk8FjiRrgdlwD1Y327dgYwId6kqy43cbu7O3EuhKAYZ/fF48nrt+4lsklRZG/f3+eRus7o91T0wfAUWTahxaw0AI11ltaItYF+vv+2++aH37kARiTxaSarXZVN7d0zdhs85ruDTmzhavmdtxscSMfqa1ig8s/8tTB5asbnKaaWBtfTXcFXel0mlcMUtuay2+qdmOwxy21Ui6PZG7K5965APZz4rHTCx+8L9mbB06ftLfc6yupQrKULJSPvvx4uijqhdATJ46BNW6vbHjdgcXdnRsrnNXtBG4ZNe3Q7JidsZtFq9OkRQzs+bVtNNThkX5J4u/vZo1me71QnB4Jl/ny+fM3Dk3Nnjh1PFsvDU8efP+jD3imcurk9O0b9/SqIRTouzl/75EHZqYn+65dujo6MCiJwsTU7HsfXtaN4s/+i89s7lwNM5OMVc3uLn36saH8jpSvlDTF5TC6BYULhRlNFD54991wiH3l86+0jc62gXE4AkPDsWR69fnPTw3NZm+cq4QDxvGxRFOVd5PpvtjgYGLy/PlFp98z0h996vTZW/cuuhy+0f7JtiKlMjnZhQY31TdrPWx4cytj5OB7W4//y5PzueW9RcHrDsstPZMuKJwwOOjrCQQTUbfCyZODT2RFgGauf9z373/7i8++OOty2XY3smuL2wtLqQODB8Z6+2JRH+NgQ5Hw6Ei8p8s8kOhtC5rHZvz1f/3FwT43V+PX1rbCMZ+t5XeyftDgi1cvPv3cUxoet1f2OmMTo92PPndmZW+pqRseOfHQqbmjO3vJX/qN30pV96YnJwZ7E32xMF+vw4CeeuaRR54+BUFXSO1u7KyvZDK8YjYbXEFfIJIIj4x0u10eb8DaPWSJdTsFrv3hj+Z7Y6O3riwNDg9xfKHWKHUnElBKXV1hUMxgwGU2mUslzsG6FFnjecQ7luNqLpcdjg1AALpQ7xNYp6rCPUxm6haGp8DNQF0rlSo80+8PeFwIdAZQfl2BlHM67V6Xx2qzt3PlhZu3L0pSMxYaCXu7DIpWq1YBX/RuoaYjEURuKAPEtUajgRDxyAPHc9mCQO+/mug9+s6i83A8s6EFRIdwtFqZgYEBqB/Wbnd7vFVw2koZKUCeGEwWhKi+vv5ovMvj84dCQa/HjSjn9/mBuTRLSNVpgWRdr3B1hL2tnZ1YNDY1PJrbSakdWYACkufD8Wiws9NfaqRYjCiA+xB9kGEUFuEGem5wcKBeq1FHMb1rT6BEgYIiCSkIgszOgf/DaZOR7sWjUV0d/YlYT1usUGd8Z/olxUGaIdKmXUQNNGUXKh+wKiuQUMViPq9LMotiOlDRVproTF30DEI8dDiA1mRoqaoEvZXN7BWyyV/+pV/4r//lP84eGOPlZqnKq5AmbYMGZY3YbWzSkFoH1BHo6KUkgnZSsTTGRzmmucw0saUTCPelOI2Fk4amKUAQ2ojg6VR6ZGSsy+N455/eKZdKbYdNkxVUb3B8zNA7XMxlTKwpmUv5ghGeVy0miEuXJDcz4FIGE6odaG0xG8BXCvliIZ/vH+73+jztTq97g+MCgSBrtdfrDaAtHms2tnsSPS6HQ+JlxsTwVd5ipaFokedFXkBOVu4vpveS+WwaEOXzelDnnbd7aJPXWqWO5uy8IUVGwjcaoVAEUhIVXiqVEKOdDicw2OfzUm+/2USUimWheBRVY+0OWGmD5212B0jqwuKyTutm0+tMaEp4BHQp6g3Nt7y2jGehaVBRqDw8DHgGEiBIMlgKfMrn80GRgZqAmYEUqnrT5fboKpUXvE1rtSB2A8FgNp0F6YRRdQSqAZmBtaDWQcuQfzvrgFaDyGQY6G1TU6dZwbA3lAX5gZkBv/EXloaLYYQoChIBwgUCAaAyrkFTI8NoBUh5/BoMBlGKHzdwZzdZpAZnhJXS2mVgiM2mCLnaWQoD14OFaIAqejG6s3YbIL/VdjicsCe1MyELyn4/QQJ5BA5CfSP0arOlIi7Ani00s4BWofL5PQmIBr8XHg17w9NhcSgszM/tonefKuXy8eMn8OHtt99KpXZHR0dOnTjxqU89v762xcEALEw8HguFoxpNeQd/RV1q0OPhYKC/t+/atevms2fPwJBZRkHtSU2LUZctBlOLtZmsu8XsStT9gJXxoDZ8Tuf6+rIsuw8d9O9lCjZX725eqOsNr4+pbifZusWm9MpaaGTy2PW791KFnFBtLM/PP/7saYu3eenDdxz9sZGeCXmzwlVru9nk6c89YXb2C+WmVdKivsbq4v1sWisJwm4eesGltGW/26k0lL6eSHciqjTUiNfY7fFe28sKLeOTp49l8qlsXTx86GB2Z+2ZTx394RtXPS73s0+cCIdd26nyd777WqyXeeHrj3/y5qWN+cbM2FSlUUiVC0cPjB48OHXt+rlsuuJx9xw59kCJ4zf39kK99ZNPVM9/kOqKzr74xYiglN99d2toYrAhiPAHQW76vK5aWQIlmT00WOXKmqn2+Gf6UZChceOF92vFyu7nvzFy7p2yziHXtqMnDiiqrsq10ycOF0vi8vra3IE+h0G4tZGMGEJdod4rmzeaLsPZk6fO/ejj9EbrqdOPi/XSZr4YOe0KDDru/Kgu7rLTYyOeant5rc6VGNbouX1u94NbK8N9oVYt3T03PDTmC4a8Vy7svPr3F+tlPpssprca7daAoMm5zGLE47h7b3l+d29krG8k7kY0Pna0d6DXn9rKXb92b2trY+7Q8VhoYnMvf+nG/Q/PXR8dnyhm00xTfej0sb6e8Nhw94WLF6wWVzVf6+3q+l/f+duryyuBgeFINHL4yNj29j2D1nz8scdPnT3EibUfvfNJpVR1mp31ur6wVVpaz2d3cuGgM9HnliVOb4oMvb9ndji9VpPd1LbtbRbmJkbefPvC8y8+tbK+Njqe6IoFwkGfLKp9iejw4ND8/Orc4TmzyV4p1xh6RcWY6OmWaQdpGg3CQUoMoQLe2XllE+4P/0GwgGMA5NKZLBQRoD3eFXA7WV02SDJEMA+I0ARHsVhO55NLy/O6LHg9Tt2g1gQOiAZnMpkQkhAYwDAVyMrhwf7ZyZFkKivDLah3EsFCBFhZzGDzNAEE93R3d+/s7Pn8tLJdpVpt1BqgtMBpqLhoNNbb18ey9vTensfvUxQpFolAENy4cR3YDDmbz+UVSXC43eGuhDsQBgW4d3c+6PYO9fRVZRGFg/dDiSJeAF46CEN7xCMqWeltDRpYwoHIgpi1t7fjcrvCoTByZWxDG1uRXQRDgi66he5CoEF8wYkOxBoUWoyQBq72VwzGgxRVwj378RF/6XaaU6wjz0Y8sYOBECsoIEQkV6vms1lEZ6eD9bhdiIiaolqMZpvVCi5gasnZ5M7G6uKnn37i7//ub44cmgY3yhVKatssqCroCB6N4rAWi81i0mTRaGaQUWS1k13KKsXmzlIGwI+OVKZs72tYRD6cgdRF2AWwAGWB/rlcHkg2MTFZTJbfv/Buz2hXk1cqdfG5r31z+uAjrNkMTdY3OLS9vWe3sgGfnxNqDo/TaqSxTIq/ZgPCb39/X293N4G6SZcaAlgRV6mCp1XxV4ecddVrJdZGS4JDjFZKFZuFEQXZwaIN7ci2IilBf8Dv80HObm9tQHWJkry0vIQzgFjE6KHBQUWVAZ+I4/RyMO2tKwJT0Y6I8pVKxePxWawgPbosiWhZFJ/jGhwvAlxB4AgrYPKtdkPgc/k8QMPlcgdDYa/HA3iGvKMtImgur5bNAbYyXAdlSRda6UVnAj8bTSlCddLmDRC4LXqfCugbjMX5hqCoqtvpROsHfD4Y/Pb2toXeo1WgvoBnyKFCDkh9HiSM0ToMbZIDDAMG469O+wsSsJErdp4IT6X2oiYk64UeVGQFjQgajQ8CLzhpdyawPVxLL9h0+tLbgiB2ljQhI0dqeJjd5gA8oqLQ7kgZB5oMP+33bCHDNhutxoUSdbptqKsJgSIUCkPXwmxxJQ7KIVkOkU7WzqASiBY0abkxYgYGGjnGjRzHgdmgBLA5kEUAtoOFlLdubW2B8sJC5uYO/vqv/+o3fuprZ06fOHr05MNnHn39tbf5Bj88Otjb31up1Ow2d5PeviM6DjvBLelUynzm7GlkzW7hZFmzuaMWg9pSdKPT3tLW7Qaz3z6WK6f5hsgytIVIrqQVVe2Jh84klxYN1Ow8L+xGwtGBgTOCsMU6Hf3+xN1ProcDvSaTZ31nMzYZ2V1aRL3Gu/vKmXw1nWlwZSbsGjowYbOEvAbe1M7cvH2BsTosruiHN1Z9oW6tXWs1bQ6GETlJa8qPv3CWFopThLpUsQbiu6vbA4mAJxqZX9waGYjPHPLUqr4rN5Y/96WZsFvv8g/94AdvT80NvfTK4Wvnloo7Db0dqtYqxVpOb5ogv7p7Jv7w//r+8TMHRdHq7uHcQ7d++PrSrcvWx58bKDa2F29wTz575O/+7u76jjg02m8w1qtiJZeued3eyckDsS7b8FjXufO3OHV78mT27VcXg4FIreLIp23nPqiXC4okcidPjoDT7maL/cNdCwtX1pdXorFgd08QgaAuGOvJ3bJS6Dk5aTZHrr19Leo3P/LE6Uxj/ZML77vj3Vavo1nS/VpsfKi7Udus6XbRYWUszYaQffqpoy/+4nMzj3hHjyde/97rWyu1heu1hdubw0MJBJyt9UoscNARYaxSoyvQdXM+mc9LZ2fnxoZCtWYlvZe/dXOjmBe3dnYRhY8dPzU2PpTKzWu6aWlt2waq7fL3hML9XRFfwLlT3H3trQtNmS3t1CcHp9a3Mx9eXtSNNpjo2FDv3OHJ2cNTEwdm13d2/vY7f3f+/J1nn3xK5ZOPzh29+P6HkItDQ12PHzvsthmu3LwCzeZ2Oq5fvr9+v7KxmtF1KRj0rq2sHz3QG4kFL1+7c3BuirEjpAiaqgNWlHoNDuJym6Lx6PXrtz3uQL1W8fhcbaOJq9XhHYhNcMd930OpAXVwYFgzRWC4F/FUeDhT4xrlklDnqmZLOxaNhkMe8GyxYbQ7BLiq2eyVFXU3u5Er5dpULuBXCzdD7gHFkRpivCA0nn3mKaeTyWSKqCVF0dqGpiILNE4DFzSboB2DgRDOIzPQBNlsDvdaacN5u4lhvVCt0ZjT5Zy/c2tne50XpeGBAZvZdPf2jdTebqVUcrhcvb29iGjhcNQfCJvNNqfDixixub3tcNN7lCgmHB7RBPkh9Om8+YfgT3N3OxMgNZI1dgQIQCxfqxZKpbGxcfCRcrlCUQTxtDMGhvqhgU7kstPnjLiMM0gQmIr6RJrgFM0WbQKDgKsrKqGNwUTrv/3kuYjRCFyIfdRBTfvRkkSm6Z5mI1cv57MpXBMM+oGtpFt0pcFV79++3B2P/N23v/WFz77EMqZimRMQh2kQnSad0mSWJq3VBdWLw2y2IlEqJmE/qW0UkEIUYToxDJyiv53/qPAAfnrntk2zd3SN1h5sQw8reyCUDz1oZlx/+/d/+YUvvfKFF7/4yitfGhodlst1k5FdW12/d+9uS5VVUWQtRoO5qbZlc8uSTKWhMNfWVnL5dHpvV5KlXC67unI/k0wtzt+vV2oDfQOdOK66PS5oE9o8U6W3kmBynV4EL2oCJUP8NJppRUBeFMB6EFjR+onuRDwWpa39Wk1JlKm7tbPKQwtC1spQxy7RBD2Z3C0WC9FoBKpJliVUOo3IUscNK9MyDmaXh9BF6uwujECPHwRJ4Ro8GgZY1eAFu82O/KSy6XA4ZLKYYJChUAhVHQwE8Ai0SgcXO1sQdl6PUWQZPCAUDBfLZdRrmePBpSDxAJWo5HAoVK/V7A5aZdfn9SLD4FVwQCSLqkCC4HU4CQUJq9rHPCqXDONBY8CuiDHgSpLuJMJZtCUQDlaDk8BO5Gf/GlQXzgPjIZpxHmniAjQwy9Kqh/uXWUyEdvgME4Z5oxS4BsniLx6Fk8T5aEsfOo+vMFTwWqRQp/VnwKxI1AJNkT4eh5+RpqTIcB+yYRo4oR8RQgDzCHGCSK/6IH20DJGtthFEyWBo+by+u/fuDg8PfvazL4eCvlYTnAA2bH/rtbfff+eDhljXdGV8egxkXFX0thlkFFZGbhfv6gJbNT/88AMGNHsrr6ntWN8kY9Fq5RrXkhvpdS8DOu412rOSZHWysZbRLNtW2gVvU1uP9Tl+9w9eO3HouN3I232uxOxpubCmNFtCrZbO7HjjsXKu3mPzuQ3NzfWKK5gw8C2a3O4i8iob2EA7FIwaDPyioue39/hEd3gtt3tvlRsZ7WGsvCK6kEHWxJa4UmLU5fG7hLrcdOq7W0Uw4cnJAasv+PbrH44PR5793MHf/LffSQy6nnnqyCevXnv2scc88XVP0Pjhm7vNggM0ZaNYfO7555O7mVK53BMLHT357DvvvfMzv3TK25Ott66FRxoWp2Fzw7C1EM9tcaO9IH6Ntjl473rNx6gJf6JeEroGndMzo4jAx8/0be2s373ZaBmkz32z68q58q1Lbbvb8sqXXrx173Kl1O7v8/q87jYYvce1tpv12oaD9u7BYa+ZZjkE+UKRtZkdfT7voKMt1XqDvsmxfrHavjtfsHtC/d1eS85m4fwNY93bFW6bGbfdkUvzhqZw9NNjvLx98dzSxuXN0jY7MTJUSOdkUQn6Iqi3QnnDYFDHxg40UjuSWreylt6Q57PPHn/gobFz5y8m12Sbr4t1OiG+LTbz4WNzTo9jfmHRavYU9pKZXN7MGoJe9sETs8V8ntMtb3xys9QWjZoyGgvMTg/9w2tvdQ0OnTk+8+lHJqPdjsXljY/O3fyn19+5cm3V7Qx/8xtfaOrZ731w7eThOYSY0Fi3atX2dlPA+HTD0Rf1by1XnNbw4GCPxWYoFKpmk5UWdlXkIycOV8WSxclWymKpwME9srmdp84+Y2b0cNRx/dZ1AJumm+1OBwIC4lpnIQUTrHTfu6CtgBmdUNxZlxw4gAuMZtJt8Dyb2Da4hEarkKuUSw1N44Jhl511SwJ4o8tgViwOg8nugpDQVIR3qU2LxpvgiqC5LpdLU+UGxz3x6MOtlppMZoHsgE9ZERHYAeDGloGXIc3tbo+7XKmGQpFSudJZaZ21W4xayzAwNBqOdyk0MMbcu3Wd3m+xMGOjw4zZtLqyhEAJx+vrHehKdAEsAPaZZD4a6rIyEEWMZtIy5fzo4DCNscn725FCrlOnKAIZHo4ojxiKKIDADrxAmAOlcDvte6kUQmc4EqVS0GROiAMRYAhhiqgHWEIKhFWddeEpntJCfRrOI37RVDJ6j8BEy8fTsoioGVpFC9cjchoRGOilD5rAibwQxFJNQ/ObJa5y4MBUrVa9Nz8PceZyOXd3t4vF/B/9/n/5r7/9X7q74jJ1uQsaKJCFQQhEpERg1FTFAcaMglDnoV1Rm4SkpDBobWTQHYQ2ZIv+0bQmalBq3/3gjew2mwp1FBsRLSExzYaWJPLAg53dbW/PwOTU1H/73f/68qdeGBqc3SvkSvVULOaoV6pLq3fOnDk+PjRUyZdkQYsnetc293wuB3B6aWnR6/P4fO5CIVfIF1qIYEJ9bGT0wNRM0BcEhqGSwRWr1RLqFcVEtdAKSZBxNnM6m1YUEZYgygrCOS+JLo+bB3lnrCKMhHYjh+igGeA4I/A4z/A8TzEfcd1kgYpyud2RcIhes2nSAkKodrAoJKJrapXjgFDAlmqlgNYkcOq8uoIWZGALtD8riwQhSUVZYhDUaXiCKsnj98mSFAgEoDv3Rz3R+kAps9Wy/4I1hC8MDCAHYYdka7xIM5k1TZZoH3iYHGoeGaCNYxgGn/EXGYbCAwriwXBDNIiFelOgXGW0EZqSZVhALDgfcogEkHjnpVta9JG1sYIg4F66rDNe23E3hEkVYh0fqtUqsoeT7s5+HmTbtHAEma7HTZnHV3q0lQgi6g5f8SCwDSSOXy1mm8tJrwAgNbiJ0+mkLWB5Ab4GdybLB7mzmPAZCeIRaGyQTVMbtUHOBeKOItBACc1JJioJ0Q4hazGDwlM+LZa2vbOt1aXLl3mhEY2EQShNRHcchw4fSoR7oAQeeuQ0L9YRf2CWWrNJu8GTIfGJRJzE+tlH5hp1we8I+h2VnmD//HpONrGquFbPLrO2PlljQuHQ6GQ8Uy7WUCTd3mze+R//42asN9AXbe7e2XvszCO7mZVaWc4VhQjroWVAdb0tK8WdnUQims4VrdFuNZ+bGe/vGe/TgABW+3hfL+0iJ1fVlvuT88uqZi40dEVn9tJ5h9d5JBHf2F63+j2iWRWqUrNiD3hcW+X7/oi7VKpdv1w8NO7rDnd/cvXW3FOxa1f3tu9V/vd/9+Cr3z3vtIRnjve9ffX6P3wvC2XUsJZDoRGlKLzwmcPJ4uLSIj840fup5yeannXRt3niiabTY97NFb322J331bbNfvxgbLjXub6a65vreve9xdnx4QOT06FRy/Ds4P3zS1ZD4OyXwkX5/p2PtsaHpi9eM3/8fjXkZ/sjPXxVyReqlVL++ceeNSu8zWVwWH237+cKtfxnnznbNFQ0Rk3vGOw2vdIW8yVp48rSmfHB7FL1xpXdqeN+NuzXdbFRV5pGbWtniS8b63nTm2++t7ubnHm8u3smdum15TsfVHojAw25zXHNms6/8sqjKrfr87hThUKhVvI6vHFvTFFrVb7eH4+PToxsN6rf/ttX2abdAXFkadTzpVj3oCcS6+/uTq+sKJrqGuwWUo2WLs7OjHgDrss35x3B3tW19Obi1pnZeNzuGo4NFIqFow9OPv3ZU96YbXFj48qtG3iYw+oFKj1w7OAzT5yslHO3b947ceBAd1/g40/u7oEArOfm76cmhrtPTka3t6XFjfU2a6mKHEzTE3Q89qmztoA5rSr3dpd9Ua8qcma9CexpGvRYf7xQqT380Mj24hZf9tZETTRwNOVHaQKiQA+pgxR8mJgnZKVut7vh/PQCIuIysV2a4wMhBZlpatlMhqaNNbIsIyo8oD2dKQuSaGFNjJ10IWOxORhWUwQICavVAV+CACOvMBokeK+iQpI9eOZUciunNptVvmoEyiiKsWlCwETEVVQRCqBeqfu9PkVpQN0CHhC5NLMN2jRXyGYz6Xgs7vP5N1fXm6o8MXrQ7fc3QcgZWymd7Yl3d/UP0JIK7fb777zJ1UD+0omBXgvjsBitbVnNZDLHD8+WcynACeNwy01aXsBo0NotwiSEDtqdZn+TExsDzHF7vE6Ha2VtNRgMQB8j1lCUouFYzQJIUyREbcQERE08kSoLIbJTa60mbQ1kg7yiqUemJkEb6SSUheaLIQ1a9J+GuzqQRzObEJIAeqRsIXwpSuqnTp1cW13JpXerxeSDpw+d//Ct4cnZhiCXKgUAgslsp10DmorN0rQgX5DjSIR6rZEexKhmNFLHdSfmWvQWckBpo1Bo3A6ToLlQ1LAUKIHVBlwCSYPMA2oB+gBsZIgolyLvrq2cOn2qIei2to2r5nm53mxb97aKDV1MJIZU2eT1+n0Bt8NDAkOocIFgBBlg7VaWtSKE9nb1DiT6/Q7/cFe/x+muVco2xlCr5CwtFfEYfKhaa3gdTqFSAxrpxjYictATVDnJ44Oa9Qtco1Yqc5UqTRwHToAYka5vgirxosxxDVR8NBJDU1oYM+AnmUqOT0xAYOqtttXGVuscsgWDhKwXBcXl9qGqK5VyVzzmsDDFfLFQKAI5EK+FBo9KQRgFnaeVDxTZ43JqqgpYZSxWWZRK5SqIl0SLdAPhoJ5p5w8bbXxqRw2yEHYmM8AFv4Ip4p/LbmvU6/QOFi0nbAe64TPYp8/nqtOrL5oFYO5whCKRRoNzOFmjmQZfurrisEDQI58ftKOtNVWQhEDAZ7NZbQxNfOMFEfehNbVmy+P1mS1W0AVQT7PVirxBsne2wTCIogSKA0ClGbl0NOAo4ItWC5CP1iKGnQA1HZ2ZYgBRcBTYIc53sBC/AiNNiiohPsDqkUNUSLlcgmtQV0MTFkLrYIABIESA2PEc32zKxKY7kzVga0RZbDTvCTci2wB04DQoiygJGm2egYhjkWSV9mawWO8vLKi6NjAy0rZa7Va7xWYZPzz2ta984fj0oQvvXm4ZWNWI7BgRQ2DsHC/HuxJ9/f3mpx9/weuOu1hn21BY2YQS9eJei7GRLK53dz8qa75yra6q1vHhwXiEvXnxwp37e4puvnhu/cv/7LP/89vnNjYzyczmT33p5zLZ5P35e4mBvpqmIC6AE8V6u3N8Ld7bfXBq0uZgb96dx2Ez2rLZfF1RFubX06lSONDdbpu5huwPRNPpnKqY5yb7KhxXqlY9bi/cfen+sqFV6+sO+x1W1u6DyQ4Ozw0e6Fve2vxn33zurb/90ZmT3emcuLpa+PxPjXKi8Hd/s1oqcSFXwmNkfF7j489OW4yBu3duM8a+A6ecwZlrTufm1gULn4r82e9uLt9yTc/OFkrVIwd8x4463/5o1+g2jI3Y3//B9ouvPNY9zKzcyvJa9YFTQ6pqeuv9TyKBfjlnkxvmTy6usWaD1xW4df8e4KeUbjxxau7xp6Yv3r0y3T++lszdW7lrbzOD/b2ShZP0tlSqKGJbEhUrYzo4fWxzm7+zd+fJnzk6dHb4v/7C35RKhqkTc0987nHXQG70aHAnJx96KPHc5+ayGeWNv7uvcq54r+d3fv+X+Xru6kcX91JVUapPzEwOjw6rYGq0LIpTadryJbXVkI+eOvn6e+cWbmyZjJ5Co3L68PSV+VWw1FIpPzE7tbWbqlb4WKxH4PgffPzBicMHX3j4mXK6+uG5y9PHDolqrafHl/B3BwOewcmeA8en7H7v22998NZrHzSKoj/cZ7NbHE5zIOir15sXzy+vrxeisZF6ecfmtq9sVlja3UJMRCMnHjicLGR5vRbpCbqjXm/Yq7Y0jytQqkg7O8WBuCvsc/sdtgNjg6jDeDixvVFbna+ubWz3diWu31geGBxa21x3Or0uh8do0lk7C2eBd8G1VNoaFqzaBooKryBw7WwzQnJnHwfgc/jyk2E9K2Nx0IYktFo9VEpXPBqLxvgGD51KU8PNJgQ1EFaQUtwCUmwxM/V6Zbi/79iRg8m9LPSB2Nk5jsYpoQIscDYZKsvtotkJkNQNvg6DZBg7MMsXDAdDoeuXL9drtbHxcQggmlwaiU5MzmmGltZqdsXjQ/3DiZ4BsAYT6yzsbOSyaag/riH2D08C5linEwEX8NbgahMjo7t7uywLDQTaDsADG2mRYgdqdt5NQmYQU0D/kQG73QGk2dnZ6e7pRZ0gUhIqdSZ2oiJwBr+iQoydRXAQ9+kMdbPRgR8IcWnKLtUfbiFAIxTcr1H8o3v3D0rpJweeXimWemglXnqrCnD+G7/x60NDQ6htgecZK7KE6hJo4QpQHm3/ET9OihCeRDVQkl7r7HwBcFL6HUSlTkLkhF7ZoFJ31DP9R+PHkOGdbLcQHM1GE+1ID7lcr29vb7q9Xjfr0AWBsZh4kW80+Fq5YmdtIA0MKlCReQ5ytMRzXMDnrxYLN69eZs2maCBgBtJBKHG4ocrLvKwKHFe2GttOkzG3tWOUVbguGsbWbgq1stfnUpsqcqPI8tDQYDqb/YmuYqygEjRBHYKcpuoEg0HQB5beqKEDRivLEqwONikKQjqVQnXgH9KJRiIwyP16RQOhaNVqZX19DdrR13knrcrVVb0ZDIbAQXC9P+DP5nL7chDVYel0seKuSqVisyMdat6AHzjdouWU7SzaFAlC/qCl8A9tB8FaLBbwuc7VPB43sgGDCgS8YD40qmozA7OBTGh+Re0MiPi9XA3WLqFpUF4YHmCPOjlaNDUJmOekrmEH2F5noWaAKfVR47yiqMBFfEaD7ptrIpFAufw+f8cSyNrwE65BsrBktD9qAWdQY7isU29SMpnMZLO7u7uNRgOhAGIUWcI1o6OjKAuuwb1IjbqtOxvTomYg8WlUB1VDHQBNQRTQNDaWhfLGrx0LNyLD+w8CsyFySQPJ1GWNGsZ3fEOGUfnwdOQSSO9yO5eXV/Z2d3t7+41to0I78mlOu0NqCO9/8LHJxhoYSxOBHkdLZ1hmaGQYbWH+/OfH0M71enp9bdfKBlqmsNXOV+uXHPYxr2sSCkNqCtViO7lbqFR2BnsTkiis3qv++9/87X/7a7/9/sU/7o71Ld+4KxRu3L29kdpN9o2PGWy2+bvzPbH4mUceZgLuwb6ubCZ388490D1VkFI7e1LLlKwIbdXo94YdTjccCNXX1d2bzZVRorYmDQ/3I/pA9Dca4pGjE1MjfWappTstVqfj3o2t3khXtZh+/qUzf/TH//3pp8+6Ava/+LMbr3x1pJzf6Y4cRQ0UiooJVi7pQrMwNjN559aqz9n67T8+c3fhWrgrWt9WNj5gbl5I9o2OMCZHJsPWKoaTM5a799J72ViOL44OBdslcag/pBi211ZXM2mLoVn98IOF+fsVh4XtCfTCggTN4DKbASGjR/r1lpRwBb76wmfeePvt1VR9PNK1XkofOzY103dANAjHHztu0u3r966k0oWoN/T02bPVbObmtStdfbavfOWlv/sfHwiZ9tSJ+PhRz+Bg7+UP/qG8t/rph164d/PWt/9+cXshE/I6XAFzKpf91p/83d1Li1/74ufqYk1U1Pur2yvL22FXZKRveHh8ND4U6ekLT05EPrz8mjNoioZ9FjujNXUX68jXmn6P94EHTi2urn34yZWWbu2JxLpCgSzX8Lnd1y99UqnlTjx4zGSl1yduXbtycGJmfHY4J+Q/vHz+tdfek2qt4Z5R2KCXdZskc2G3On9jualUDxyITs8AVDRdMrqC/vXtssNtt5rFgzNToiZluXrT2A5Foh63SxVqZoMQCFqN1tbEgam+aHh9NfPRe/cU3jDcPwhEWVldabX1Fz9z5s3Xb9jswemDA5ok1csixWAblBTNHYADOOEeqkZLLCEc0GxXAhh4FKy8MyOIepMRpGm8tPOWS2dtF1o8HZnHxTaLsQKGX60gzDBQbgYDPric9HY/WC2JNzPkhdqo1z71xBODvb3rGzvAV6mzKjoCEGOl1dV5QXB7nAjIiNpwVJBuAgDqpjaF4n2SwGfTNDw5NDLidLojEUTvgKw2abcdM42cgT0zNqeo4Yy9Ldfy2YwgSOFIYnTiQKXGIR0G0tvC5DJZTRFHh4Y2NtYQTSgO49mdLl9LZ3NQ0AyEg30sRDZsLE3XLBQKkKpdiW7EWQAVgiwVsyMYCZMAfYBPQxsSAWEZ1+PAefxGwrQDsajJ/YshrlAr+IinUrz4yYFbkOD+4XDYG3xnpzOahi2Atfzg+z/I53ODA9H+3kFRavOSZLZBHPA2m8Og04si+wfSIcTE0wkdCGIpZdKoyA+CIQV0Ckw0IYUwvpNxgBZFXsRTg8kA5oOLkWP8ClWXzaZlRQn63JtbW6ogW2lFe0uhUgSXspksuVzKwdg219bLhRwDGyjkFVEQecFmULdWl/fW1xwWS9TnU2oVla8zpiaAuKnycqOqCZzPxoQ8Lgdj7u2K9cdDHtaiCA0wiq6uLk0H35PHRkc3trZQVYjK/iCtiAuYr9ZqCNU+j79SqyOHhUIeogqQhn8ulxMMAZgB9IXpUrvskwnq8DRRny+9JCoDC8fHx2Ox+ObmRjKVKlcq1Rqnw51dLgCCz+c9ferU1vY28CYSiVA6uL1zAAagwfAVycI7cOAWNC5aFgwAF+AMpCJ+BUDiRlQpTAIXQCgiq7qmuD0ATuCK5nMH6nXYpAmeAWIHeItEwwRRsuZ2e4CFKBdw0ef1E6LSwqK02SIKDhsBSKEhkSwe6na7WNoPX0KbBoMB+DLxqFYT1dGZLWAgCOysRSp0XlKCAdBrwdSZYgLZQKnxD9DtcXnAQiLhcDAQQMPT1C5V5ep1BbKsM0i8b594NAqFUpNt//9Ad/8RAEuHg8UZ/IqvRN46B/JMgyP0WjmDpDpgb0d6IASwQ+QWToe7XE5XvV5bXVm9e/uOy+kOhkP7pqmI8sVLlyWdhnDtEL70CpoRoS8Si/oCPvPBA577i5uKIR2PDLYMVkE2+QKGbO5WxPYATL1lqjMO8F7jrdvLP/zhOzdu33/owf6vvfIVr1Pr7Ym5XMO56o1ccp01uFiljdAQjEQ2NzeVWn000bO1s1XiGqnkRrZQDkW6ISP6E11wXrFtzfFNRHkYl97WeKlmczNf/8Y3Xn/rTTQhLyonTh4u5fMNXudk1WRthWCYBicbiwXD0X/46/OlzPrZ02NDY4kf/ejDr37t0X/1m6/psuOF52NXf7R59shTl66fK/Ft0cLxvOyPRk6dPZJJr3rd4pMvF25d3PLoD1jliaDfOzg5cej01L17aztbtedfOlTObb12bmc4Nr2ZWmJc3mMjY7d+eNnudKYkQeECO1u55F7jkadOjQx153eLyNJqcsVn8bccGuNih+LRB48dqFfVb337jWOnDmvlqmwUHjl5andr48CZiY8++fj8q5fdrP3pp54NedmFm1c0VQd/GuifVDjJY9R7pn29w323btwTyhcOj5kDpr7z7xc/Ob+natYvv/Ti9WtXJLINn9PAnD15hPVZBV1o0zshXiio9ZXNTLKACFuu54Rq7eristnoifq6ZZPB5XDxefHO/WQo6It3dS+ubNy8Ne9gnAZFeubxs+Xsbj5TbUh1e5fb5DYzVlPI5Q26/SeOnXT7rD98/53l3dTeXoXV7ANdAy6PI5AIVpOZdlM7cmi6p9c9PdMd6fKVy9z8nc1QON470HXu46uyUJ87OJHLl3lV2kllEgnf3npWKEh9Ue/Jo929ffa62Lhw9e7q6gYnqonu3lqDRpti8e50Ks/a3QGv8eadZImrlSo7Z46fTG4lm0bqpmzKUjQSBm7C3BFhCW9oUy3yE3gCqgb+A2cmmEM8MNDOOXAVhBO4E07DtQAjNEnJBDJL71PW6g1aFodeGG3yCLY873a5aEMxGje1NGrc7PSEz2lP5wuCJMgarXFKa/SaELPQdGogGKDNI+1OWRGhS2hMq9kKhaIuXwSAvba86HE5H3nkMfDiVCaN6JPPZAA/HFdD4EOuDBB5tMaNIR4Pmyysxx0cmzoAzIaHWxg0hNVhd8BDV5aXuuNRxJRGow5Y7QxoggIhKHWWETZZED9QNIqkmoZ8IG8ob3Jvz+txWxgLLzQsBFJmEyqwg8SE0PRCgk5vNaKCOvGI/uJfp7cWl+FXnKGAQ1GQEked7oeq/YN+oNEyCo2qpDjdrnK5DHKPW8BRUC03b9ysljLhaKy3fwDADfqCzHdmlxi0tkZratCgMB2UHErVQVAIl07ynd/3F8uj53bAmFqVer5x0A1gV51VqJBVwDFioQjKRa9a+iSeg0CDgA77QxcvX7a53Lh8d3XLaTNwtSpjaOuywFcrLU2BqkXINGrC5PBgXzzmMJsa1bIui8a2nM/u2TXd0lbjQX8s5Hv6qUcPHZkdnx7rHuieGOibmhydnZ3u7e1JpdKIiRIvZ3N5u8MBBgQMgPEQPMpyKBKGyTHUjdkuQ0bb6YMVbc/QhlFeL8QlLf63D7QoC2qjXq/DBkDIftwp2lGliPLglKVyKRAMzxyc7RsYgqVB68NuFxYWPB4P7sWByxibDeCMu2DMACEwF/KIfY3bbG5vb8NTkHI4HIbXAIRwCxwHdYiTCLm4UpEUtAmcIRT2j4wM4bONcdVqNacDIs0OXuZ005JMeITEizA5YBusEZoV2BPwB+AO1VqdikyTj2jH2Y6r0soPaLh9dEdW8WiUUZR4/E5vKHWKiZ+Qqx9vVUvPMKrAS3pVSfV4vXBYPBWaEtQT+UdxcMs+RqIOkQI0Nz7jQUgH5UIC+BVVSobT+Yxr8AEJ4C/q3OOhfXU0EN/ODEmchCnh158QVroL52GgaBEYMFLGXfAJVBf1H/gCNsa2trp++y5EIzLo1RQ9l8/duHVbVhWbndUVEZ4E+ijC93O5weFB88PHHw7HB0VZ87jRuLa2kRGbq23JFfQeUDRe0fRStWhla6+/+r6pZZmbPvT4c1/9uV/4Rnor/bt/9HunH/6sOzyYrNxzR83Gktho8FqrXSgXx4eHhnp6b9297Y6HAl6vpLZqXKOSK1Jvm8N9bWmjZfOM9vYoqEqjqVgtW+zsybNn333/E5fHV64JJkNreHB4cW2nzdgzhaxQqVtJZhhtHiZfkra2Mv/iV555842rbtYQZL07FSW1nX3i0fGLH+z8b//sp2/dvFesONuspPDGM0dPnz4Rb5Rk2IPTPm6EPI4d29hZvbyydndtay+ZXlnPnz4xODgi/eBHdzWTP2JnewZjXn+PIbunpYXtYjmnWKAjFxa3jz00++jTM+nN1Nr9vXA8nq9qfru9xTg/fPf6bCIx3N/3J3/7A93c/Nyn5rKp6udfefb8uxdjw35bzHT57avHx0+MTJ+4dOmTT87fatrcNaPmHnBFx4O5SvXO/N7FT2qvvn51ZHxm6mjMHs/aw4m3Lm3zLvU//eLP/pt/84tvvvvh3YVda0t79rGZA0eHX/34Y0U3RiMRrpIPBpx+v0dvmwYGxuVGc31t9+Ll9fyeMb2rVGu0I3ss7GScmsfMCGrz2r3lkC8Scdl++Z9/fWN9HrTG6XdGe8NVXigUeI03ZvZyiFeKzv/jD1/VDLbxsUPNhtbj8ytivaHLJVEoFXnFoER6A/l6/fLNrYtXk9tJMVkQZ6aGzEZ+5c7GZz7zTEOWltazFrM1EQmW92r+YOvBJ0b7hhMXLm5+8snu4PDBZltgbSyoaT5fMrWsW6ubw/1dTzx5cPqg32n28rLWO9KDbJg0y0h/b7aQFiWoJQbRRBIlcPaOU1FoQEwHO6YJ9zQsSF5BYZumpNL0TsQVeN2+/+ADuSXU2/725yar3eFUtVa5UqfOrGarwde9brfP74MsQwJcvXZ0bhaCvFznQdOUfdQh3KGOOIQGq9WGNO0sNBynqjJ82Mbag8GwwcqyFvPQYN/jjz0hq+rqxqYoinvJPUT2dGp3a31F4DhSxdDQtLaOBa4V6+7zBMJAGcZskoTalQsfFfNJrz+CwAfsSSZ3J8ZGi+WylWFFWYXLM1YbEAgYgyCLEEDF7oAPSooq2g9q+Xx+ZvqATnOhSMogjCC3oAkEUZ0wgZCDewFWVGM4aNbYPtAS7OE7UjMCh6mH9scQS1f95Hqc2T8ABZBxKCPojtfr6ayBRZNKl+4vrW+shsLeiclJeHuDE3VartaARvhxd29nqQokuJ8mtHtHvOqUv854cOc5BjQucoLmxmecxJ1oSYIUWbExDBqYGAHFMoOd9kk1q4oCpqAqWnInKWp6hRdBZ1xWxme3tGhzWVFXJABLW9XauuKwWUSuBLhF6mZDS5EaXjcbDvuPHZs7dGDm4UfODo8NnT5znLGaa/UKrgAIIP1KvYZwLivqwsJSMVc0GAAbrUA0HO+Ko9qtjBUsDcAAEYbcoophrjAPFA3QEo3HyYZoGSzqwK9Wq/gJzMvn8wEXgbXNzsAtykcWQi+laAjHfr8/1hUbn5jAjXiu1+VmbIQuIHt4BBqdRis6foEcgml53G4YDH4C2KDeqOk14l54CowKV+Kh+ICaQ4L4jA/gaXADoA30s6rIIDabG1uZdAZFQyLgkbSpEVmOQvv0aarNQvYPaEE+kQhSg39BGSMD+x9wBjgKcinLSjwew9NxJR6BpgQbo1WRuTqtXmKxofj4FTnEjYAx/MVnq4URRQl/cRmeC+AEsqICQSsB+UgKucJTcOBePAOQjLtw7Ds7PiBXMEtUAg5U9b79IB18xgX4v2qlhntRtxzHw3r9QaC+iOiBeKGo1I2MA/mBJYLjok0RQXAvBR8Lg/pxOJyDg0MgTJ+cO//uO++lk0lEINZBW1XLimSgt6Fg5EZ4oCiLR48cMZ86MdayGHnRPDCMImdNJndZuMEXBtqsv8UIgqi9/v3XYgGzw6w28uKNy6+deeRkLrk9MjBmNvl/+/d/lTUdZAx+k20nm8oUatVyQwDfFmTAYrmuyJH+QcB0hWsIvBDxBRibfX5rT7dAg1t6I1FVbvFoQ1nPF6vXrt+l3g4T9Ve0Da10OlsXZTPNarP5nC5NkTippDEpjysC0XX0wJjPGzh36db776382m+92JTyRrPl+q3s8y89996P3ilndEiW6f7wf/iNb5rURrstWZ2BlXVpc6NsdxrvL68tpKo2t83rdFS47c997sH3fnRzq6o9fvrU0eP9y+tJLdse99S3ksmlvHL40PFSbq9Ybfyr3/zpZGpx+daOVOcTfbFUSlX1SsDTNRhx/Nw3Xvzr73z/4p2d3/y3v9BIFRuqItSqOzuZz/3zz95fux+z9hiahr/87vdXd7KHHjzsHzDFBsO3bq85bA65IW4tc+W6/pVfGAt2s3/we3ed/nhiKHj1Y664w7XK5p6ByL3VW+trqenh7s++/Kn/8w/+ZHmb7+sLsLZ2OOR1ObyFYtnldvV0JxC2VtbXD46MCm2+ypcHQxGrSb969+bDp6fMiml5Z6erv9/LWo8fGGXZ5sLyQkNWiq12o96waYa+SHygd3BpbbMhyVbGEQz19CSGbl+/xbT1saG4JHOa0bq+k1ellqHJ7G6VGhziL4CFJtFaGMPDp0+s3L/utXvcvuDy9q7F5q9Wirnk1skjB4fGp5f28vd3s7kaL8nNSx/dzW7W8jt1r8M+ORY5e3LwodMTulLSVaGpyjtrlXQhaWItjYaytb5zZG7a53VWy1wL5FoSVUVFm8KU4SRwRfy1sjZDC0qOluSFC8GR9g+4EFwLHygCd6AFDoO/0FD4BPlDg3uI9fB4MHraKsQC+hmLxZwuNy6wmk2feuYJq7mdK9Wr9bpKzzIAc6AHkSDrYCnSef2I75LE73ujy+3J5QpI2eN2HZierFbrN27fKZbKPM/JkqCKDWBfR4LpECt8o0HTMptNq8NV50SwCigeq6m1tHBLkzloKYiESCzKsGwul6WZOHYWSA+X4PkGvGEflfB0ZB6yqVNQiiDwf4QhfC4Wi/iK0AawochipUX88QExgq6lFZ3oK5WKvgFIqZMW/0NBcAY1Zkaqxh9v8kPXdB6Jv/sf6LfOU0FYUNXNzsoVNpsdWpduQbWarMn07vLqvMvlnhyfdrBgQkqrreGn/dupJuglnR8fkNqkq1FCWpbx/4NwIBPN1aPePGQMLYMbcRft2YevmkKjALgdBoDbEdDrDQ4aGABVLBTD0bjL58unkzGHs5xLtVTJqCtOxkqKHiBhNcpiHcG4qSp8vdrTFXvogdPPfeb5w0cP+YPBQFe0aWnLhCgiX29UCiXWYtvfwpAH2FhMgkibbucyObXZ9gdDVRqPBzy0oOf8AT/aFwiBSoWmR+ZRn/R6pQtyv4IioBVQqFQqBXvDrygmYu5+zaOKgR+AE/AWlB2oBPzAGdzdaHDVas3GWAEDAA+a/KZplVrd5w9oNFCKkxIitdtN2zzgXlQLMBuAilRcTqfP66UapmdQjSFZ5AqfCV07a04hh51Xda0sA/NW4NsOpwvujcr0eNyNBqCO3pKC1YVDIZgZ6lwQeb/fh/yAyaEUSIe6dvf3WpeVeq0GxIGjNjjILo7YldGIEiHzlUoZZ2ADukaODKjDX2T1xxhmtmqddT3hIwAzuDbN5e1s7APCCwtEpZEbsiwehIIACJnOOskoA65B3lAz+BUHSc8OxKLIOI8DlwH+JUFCRaGSUFI8HfaPK/eZEJIi1t7pp0HNd+ytBdtmWTtME+6GYIvcIqz4fT5gqtvlQpmXl5Zu37lNQ0guZxj1HvZ7PSA0kP/4w4ZCQfNTTx3iRDPrFaYOb924MG8wBGSt3hU4yauNpaWbK/MLs+MTV8/f/MIrz//ln/73SjWZzVVEzpYvl8I9kYD3wLf+56/yxV2PRYuNdG+s7zYV4Lm7bWrX65w3GHL5gnxZMpjaCDTdkVhDaW+XOV7Vwl5/d8CTyiRZBhzU7vb68vmC0+4hI2yroUBoey+FiGqx2bpoOsxqNOZ9+cvPbKTuTPRNqPmCRTF0D/lef2dhNVk/PNNz7JT54gdJYMRnP/vMuz98d3DEOnN48Pf+mzdd/CibK7SctzhlPZsuHz89E090lerK7u5S1O+T68bjxweaRuF7r98Zmhl6+uTc9dsXb95cfeHIA5k759OCZeDYM5Pd3XvbyceeeSIYc2+vbLRqza5I0OvzZHN5EGOnQf76K49yYu29c1cePHvEbja9+trHwbiP5/TAYPjh5x77qz/+zs1LCwaPyRlj5o4FYvH43mZ1/tJKvzM4NzjIGEy1au3pL46emDvyT//zXHnb3ROP1gtZNeOaio4vbC5vZ9JXLt3yWdmf+vKX/68//kNRM504+ohBq9lcLaPNokmWcqY8OhAbGu1eXF+ppjm3i+XlmtGkOI263+3t7R3kiro/FDQ6TT6/5dThyZkDw6+99543lNBVplhRgf1PP/HYzZs3Oa6m6gYY+b35FanCsTarJHIDA91Ol0tWDTVepiBB44ltp8PW0+M3GWtDA/FoMH7n1urpQ2OBsK9Yad2+v2RgjGh3s6X59Z/6ajic+M+/8y3QYZPWdltMQaf1577x1W989Utf/NzZvr6o3ebIZSqb6+lrN+4rLaequ90GT4Ur1gQRwsPpcsAHh/p6gy7zZroItCDhgiimaCDCAEU4AIL7jxd4owXHf9wzth844If7bol4ToyS1EPL7qRpIPBS+Ai+ds4bwenaJoumaJVKqVKtwJmsVtOBiTGrqZ0tgezWAIDwtM7wLm1ebetMZYSLSiKUEj0aD/V4fPPz9/PZzNkzpwwt46179ziR9q00tptmI3ViI7ohnCJwAFl4SexsqKJCp6IsZsYO0GPMrc3VRV0B1qtGC9PbP6jq7TrXQDCNhkPpbNblcSOHFHFsdshOUoJm6ism4OxEFuRyX/qA46eSyZ7ubmhKFfyjE8cRKfAXAQPhYx8p8R/wdf/zPn4in7hMpfc+CZQRg/brc//oXEIHpbN/BiyHVo03ViuVaDSGi2WID6sVecI1QKCl+/c9Lvv01BRNIlV0GjolKMV/OEhF4yMakRg/kt9fWoPaBSmZaCgWBUDmDcSfkCBKvN9kDpZFpO6sVwB81ZEg9A1MQhQa6Wwy4PO2FbXOC5Vaid7KqpZpsR1VtJhamiT6PL5YMFQu5Iwt1WIw261WBwMRqy2vLG1vb4fCUSAPEq/VOIAHY2VaejsejbcMNBtckiBK5AYvFLJZVZQT3d1ti4lTBVnRIUNhCQA8VAUMAnIc9AcBFkoLxbDamAaHDxYgptvlBXLvKzbkH0KKStuZvOZyuu20768KvOkoTq5UKlN8p25g2vsd5UB0R+pIE1oWNo4rbawNgR7ugHaHGSBNm93WoGUsadEJZAZgowOGQelsDK4JhUJ4VifDFsAS6tZiMkiiYGMsLRqlb+FhNLGP+mVpvgJXr9G2Fi16lQX/A2KC8ykKrXIMa4QZoJkAmTaWlr5CNuBhRhO94Gu30RLNMEgjxXRaKAOfceBDIhGv1SDiaRwHVYSTuBHCF4VFfuBfaGXgMTi8g/YMbpaKZVAImgnVyR5MVtVUn9/n9ngUer2HtG/nRhpvRuXgMzKGRPAVxcRn1DZ+xRnUJK2c2FmvGJwYZ2CIyAbqbd+66C9ZN9kfLBUojhACcIXxonoht1GrKBHOo5LRyrSAndeDGsvmMvfu3l1fXd3a2SmVSzQPSlMFrrGzvWk+fKxPVcZCXWI2/26zOjMxcdrlt6qGZF80du/q3ZWFHala+urXnp09POrwhPdSzcRAf0WSdrl8mqsVq6LP2Sfxq5c+umTytv1W385yMhqKw4NYhulJDKBO8pki0ReuEvKFCpyU4cWGIAds7NRwuFTKQxnxQiMSDbk8jnq9quvyUCK+tb0Hr7I7mYDfXytylXL5c194ki9sNNs+u6d1/9762ERIaoJWxNOpvZqgTU7Yajkl4IxNjw7fuvLWiQeOn3hZi4c2vvsPe/lq+8jD5lCweumNyqGzeaNr1WwPr15I80VzsEt68OzYH/0/b848cPrsyal3/+HKzmKLtVvn+h2bF3cyquHYi3MhthnxhQYnxivVskFpGkW9kCw7XRGjWV5cLxzoYV965tP//VtvTMzNnJ4bvHzuXdkh9feMXLyw8OSXH71669Y//fn5J5951DccarN5Q8FaypSkquXhQ4cOT3klvr1Vqs89161z/MLHtRH/sNuezuVKDzz49fnlpY3tXU93qG01qEL5i595cn7hzk6xPDl1oFHY1QSrO+40OPVysehs6w+dPOANBa7d3QIxu722VSk0oh7vmUeO9Ha5a+n0bj5/Z3HDHWLGhoMDCd+5y1fSNXl+Mellw3G7A4b59qUrtxaTLandE+mSZT7c7Qtabf19MV6oZ4pVt7e7abQxZqPFIJm8zr6RbqeX4QRJb9nqosZJFZff+OTxUxdv3rhwe9MXjjUa+Vg4GO+OZMql9eTK8cMHfv4rX/+Vr37l2EDPzFC3z8PeXbj53X/83q2bq3fv7t1f2i1U62cff+rd89e3ssKp4ZnRqaGNnczKZtJoaleK1YDTHQkYMjVabV9V9BbiX4eWIjrBscElfT4ffIyh/i7qycEBdcYwNIUYwRpHBy0IRxGCrZCitCggdSMzFrPTzoKCIwhpBgopoigA4PKFgiQ0pqdGgwFvKluCUACc4XEkGM0mBA4rgwTwzwL1QAvfd+Dc7w/ubKfgs48/9nihWFrb3Kb3U4DkGiI7bX0HD0ecMZpNHl+A3nqkpWaa1WLOzLAOr0+QeEQzt53Z3d1FbJiembGydtqLzmws5rMT4yNV2nbNBBWLnAAkgEvUKQdh2Bl/RYBANlBMRA1EBwQTXFkul7p7+ihA/ESbojagQlA/eARdTIKGTuJXfMG9qD18RRnxHaVFrEQx96MPrsFfXEOP+MlByt5shhSAvtmXmwjRAA+TFcHd3tZNtVL+7r0bFqvx2MkzBqODlhchsdpZjhiEpTOojARRFZ30kMn9UVjqcsBfNDFaHDnHuR+zAvrRoFCHpor4ux83LfSKES3+VSqk6YXFli5wfC6XL1eKATvT4ios6zC0FGOriehbK1cbXB2cx+m0OBkXlBRLb4vSPmirGxugNQODI2ZJU0ShpbfMFqvH5UWcNgO9DAavBSnZLVbT3du3IYYbIp8uFkCUTp95cGRkdGNjA/UbCoVRybQrFGR3p+M0kUhUqxBt7U5XrXtxcYllrL09PYQqCs27QiNAx0PtoR3QIoLAu1wuj4f2k/D7A6h1SRbQKATbVgtkEepZUWkBfdgh2h31AmNAHQJKgQEAUVGV4rFYtVbFxbRTMu3xTpN9OZFHMYHcwAbULTQrSgE8sZpp1wE8CGiHpADeMCpJlj2QiarSbqpwH2gzgedxMbIKjMGzcA1yBfm73wrICUQtFBts1WQwkW6mJqO3bgBLVAqRlknz+bxoR0WVANt4OgwMZAIlQmr1emPfupBgR4ASowJfh2PiiftzuHDADqFf8cRSqYSzKC+QDFaK6sDtoCxIbZ/BwMdwlgDeYmZRAXa28y6CDTWJCwhrbbQiMTgKzUmk9wKs+EtWh+x2Xu2Fo6FcMFjYG1qHWp8qn6ZZIfN21om20xQVT0FSERzBkN1mlZtN1FWpWNrbofks2ztb5rMHH1veu+BP7PUFjoz2HNkr3bHHvNuFPOtqPfOpB9/+pysvvvjVn/rVn/nHP//b0Pi0mmkPPPT4Ox+fyycbyeXspY9++OCZIzYH193bld+uFXPrstiKJPxuxm6Ui5FI/1ZlqykWpJa3oUqhLiaV5opJ7dmZyV96dDpZqRb5ZkVte/1ei40pg/nLwDN/Raylq2WnIx7ygDRVdvdSBw4ETk+M/9n3Pjx5ctQoKWNjjuVVXpQ8djAvoajJjZGjwb/48/vHp09Fu8ymsNJoZYsrgUTic6/+7aLLl4j0GRZv6W+8Lp369IHdjZQx6lleqNkd7M//s9Pf/m/f6xs+fOQh/8X3rg5ER03V+kvHDjTy3If3V3sm46zMVgpbxZo0Mjhw+8b1m7c3btxLG5wGm0vqiQ7furH4m7/89Y3s6vtXL//sl79549pVgFVPZLYqlX3u9rMvHP/BP3xklazxHgvfqK1fyQz3HdFq+WMT3YX0js0TMDv9m8sb7YLqdIx87wdvaWYjJ7ZTqdwv/Py/CERD33n1jdHuLldTn508cG8rtVOunDx5pM5VazoanIfnO9pNcI+Qe+CxY/25OqcZLcfmTv/8lz89OZJYXp4fiUdu3Fkpii22rcYPx2ZmekaCwft383/y3UsmNjQz2NvdHVraXoPFHzwwMDEw2jMYb5oMJx4a7R3w6aopuZqZ7O/zOhxbqXpVEGNx1qipXUHv5LBHg97lJKvDWijLWwt7z5086ezSvv/aebud4bjG+PDosUMHwr7g559/5auvvHzm8GFLi7l6Y/Hb3/vhDz/66K0PLyeTstkJ4w9H4kFRacweHcyVtrdWBV0RtuvV4ZGw16ank0Wzvbsmyg6reGRk4PL8YqUqewIRo0U3mSS4KOu0N006Y7IQWNrYegMk2q41VaCS3tZMpNmIsYL4Qy86HCyCmcNha7ZI4Gq66nTZAc+tNjzQBG8x0YLz0JpQNeD7LavJ8MWXX1C4WiFXqUHR6LTag7lFi+I0DS0rQgPBOeBNljobehvNtlAozkuy180emJm5fv067ZGJDBiQppneCjW2GKeTcbgBp/Bbt80W9bm9UMs2M18pOswml80uSKo33BNLDHUnRpyxLo7jQQRsFnOpXDObbV6XWxXqQqfjFxnu9Fbp9LYrgP8n6ynu/4TQgzCKuFOpVOD5gYAfEZWx2MwGIC2pSEQQQCeIfFNrQlbSDKjO6BQK1UJFtFsKzU8xWc0M6goXmGiolIIXYhb+4kGIZYhoqN6OyKRXimVRdHs9rIOt83WGVqcj1W5lbXrbUK2CxW+1deHMySmT2SuKElCUsKdFQ+ZAGcillkEDhiJmAcOpox4RnXCdJBW+to1Nq8Woo3EByp0VvrSWgozTGEALBUIUVGWxWi6k2zIv6zLYy8bG5qGjc4cPz1165wNDRWQi1gcffgDcQahV/E47ZCvoA62n4WYifp9YrVqMpgrPPfr0kydOnTCqmtRsSZqeL1fB1fL58pWLV9fXN6ulSjGduXjp0l4yXxdVDlS7VPcwnojTNzI9zTeEQrkqq02gMKIYaHrbpIOECTxXKhaQvsPppIUOOkP4vCbD8AAPtMGR2QiUY9GiXq+5bRY6C0m4Pb4q10Cjwk80WCZxKXp1TW3pMHXIIwIKxgZCYjFT1zGSarX1ocHBjh7l0S71Wt3ldKF1YBKCKBIutakbHwQHjYtWIGgELsJeJKUuQR2bGIcLSO7xuGDVuqZAEpotDK6vNwSHy8s6XZragjWi3XUanBUJaBRdkfFZcTD2lmaocQ1aDUVvBUK0yFSlWrE5rOByJOoNzWDQDR3e1GUXyzRV/GVFUYNfGQyyldH7BuNQm7SDbouWMHM6IWdBvExetwdma2No96GmpoAo4KkNjoOE1XUFil+SBDCJjgClOXEwm468psEIGLnH7YE9i4IEnO30P9tkSUWggKBH3cI1YME0T60zXqtrJr8/zFjp1aOx8YlsrgCDQ91qLQ2khDrSreBjNk1DLEA9msGxkGEDHkozBUnBIxGGtYE9eDxuf8AfiUWiXbFYPG5+/kuz4aF2VSzUBfdSZo+z1yBQ/O5oqrB16+0LX3nxp/7D7/9u2x35+z/+Xw8/fqxcyahCc3svSYuB1HYeOn2qqtznOPvU2IETD8x5fe3k9obFAEprUlqqhnwIoqy6uKoUj4Rg2Knd3ENnjgQjzKWFuyZbOJ9PRmPBumpW26zDago6LS1Z3MuVaYNeH4OCVXKgidrP/vRnb1xfvH1/b3powOMUqjVpdb3kscctZg3WYWPLUwcTP/xuuljZ/Xf/51dyxfL771x9+NTLY4PH7ly6rrcqr35He/17pac+PbKz7Pr4+5pP6Wlv5w7M9nqnxseOTtk0/d7lfLneHhjxdYXZnoj5h99/1x/2vvyVLz7+6c/dXNhyR2y5YnFhcSmdK3vCUYfXA1/2Od1Hx73PPfXEH/3p33zq2efL6bU3X3v32INPIsBPTkemD/aJGv/WD8+5bD6LxZhO5c6efsJqa21nNjd2yyqAz6QGwu7tZHLu5KmrFy5MHD6wWUyrJsRjdWtp6d/96q/+r2/9RWw4OjE6cOHcpe3dvLFl8jCWtiDRZDhWcwWd9VrZ40/86R98a2Xho5qi31rY2pv/cDu3ZzEr42OJq/Oby3ucbjSEEv6DJ92VDdlt67p6+7bPG+rqCoHW761B4HJmk7dU3Jy/uy7VfQPTimhUqpK0vFBwemyizrWtxo2Ntf7e8EhvIp9MC7tcVdUbUjvK2p0W3urWIyEo8u6mave53F//0peOHBz9ma++PNrfZ9ZMb7363p/82V/90X/7i3PnL3507hOz1eb2xEPBWIOvBN3dVnshuckHQvZwyH//btnnN3jcwXw6ndnLBILxQrWRLZEzI4sPPzw7f29TVUxmi73VGTM0tW1ACo/TrWs0C8PjcoGbwqesFjOiRrPTy4QDYQh4Y2UYWDw4JsBI7ExNpJXracoJTaUhqkveApc0UYcl5KCm2W3mxx46YzHSjkMSwnxnupC5RVOUIQBxMYIIAnWjISCWQSEzVpvH44tE4zMzM8VqNZsvIKIhu5CYgAEbtLKB1qyw213IrQkgbTboqqgpgs3pBA7RaoUmA+twIFi1m7rb40JIcDtYIAHNX9Z0rl7vTcTzuQziPnV8IfLRcqwUVAB5nUmR1DGLA/Gi0wNGHbzIc7FY6upKgF4g15CjKCXoCJ4C9YN7EWgQ+fAPgXYf2wg/KRh3JklR4hSXcSViB84icTxivytyP33UHH6FrEdYxXOtFNCpVxDBEJlEbAKLgCTK5TI7uztI6tjRk1abVVFkQZDo3Q+V1g+inXlojYuOdO08F09HAyF9PJ6aBQQC59pUunaHJOELMoBrgJSQwbVKpZDPkZgGJzCY1ze3J2dmxsfGAX5zc3Mf37oulXKFTNZuQ3RW0RwSYKGlmzvBGniGR6oGExTr7NGj8e7u3XTKqOiQfZoq7myu//B73ysWi9l8NlvIbW9v8xLt5u4PBHweV293AtUA+nH3zrWFu7dNREKIVDEsmy8WEci9bvzPC4SDKkSpYQ/lcgmg6A8FoHK8Hg9UKW6BLkQRCTJpH1+L0+2iwQhalFtAhj0OF7AhGAojZViK1cL4fX6cUWSwE8IScKxCoYAPaciXBk2uboH0dXpooUqBodTunVnEqDqYGSTyflOi4OBPaD7GpFlNbUngbFYrQi7uBQBDqwJE6/U6VKbe1GrlCm6BEEc2/EHayqJQKqezmX12GwqHg+EgGg30CFSgXC6SKdpoMSlQBpSRSECrHQiGQM9I8Go6vsJEDIYWEB1WpigaKKdAPoWWpeUVkX9wKjtLXdmdiqUXoNF2uIvW3BBFp9NFw/B0kLPjHzKMZGF0oGI66qozmQvmBKqxb7GoMTQELAG22xG0NAwMI+IbDZwhv6aNbA25XK5UKIC9cRxHfQM0AYq6cZB55BYoxrA0KkFD3uQvtI07DpBEPI4amsgHaDbIh4SUuTpnDkecQsPSHX40k2vz7I4joV+7sHzh9TuPHH96/MCZueMnrl/96NTBBy+++VHdsNs70bP48Udts79vKHF6Zrycv3d3aa1vcLZSqIf73S6/ZNJrjbTGNWoKw6jGpsa3JKlWbZm7urvlVHpqoC882v0X3301HJgaioWyjbpoNldzxbGIb3IgsrS2ulsUHHYna3Ur7XKxItmNoaBLGRyMf//NyyYjk/C4IN7i/Qe9gWCT11xOw6Wraz0Dlp549O715E//qwfLde3Xf/F//cIvfLFtdJTq2TPDE3K5nBEq6Vr91EMHv/fXFx88HfqDP+o9MmH9wes7rXCiUti+995WU9VPPDJzbHZ0tL/r7TffWN+UHnzy2Yc/9cx3/umNP/+rv3/ui4+LIr+2smdzeXlNNFudSl1Jb6/+p19+5bXX3lPNjtmp8e//zbePnXzM4PbZ/W0vCRPp9rUVvcHEE90ohh/w0tNjsenbubTFlbi/tDs+meCldHf/8NV7qzMzoyNDQyGXc6SnJ+Cxb6e3n3r5BVvQfev668dnB8MBD+LowGBPX5en0ch6vdZgPJgpJyvF2nPPf+2RB576wff+0OIOJlN8ci2TL6uffubpZLZUafptjDMetvgHAld/tPTZJ1757mtv5iqNycFeX8h8f3U7tca7u+2Mxciao4JYmTopDs65FpZaroRp+mjvwUdiB46PbO7kenu7dYnf3UrZWY9o0vaKoO+2Al/dy+w9dPqxFz79+djQgNfdMzpxYCeZ2t3bub8w/94HH/zNd76fzJVZ1hmNR+weJtYTaxrMigrFoTjcUItMarc2MOydPdR36/qeoekwmRSu2vA7/LW6VmvwvcOxWi3fAuvX9YHh3qDLvrSatDtdJqsJYdTOsCIv+rxOm81MHUrQXp0N1fcxJuCn99nhOfArhBX4DPX80AsAiqapBLcsS8u60OQpev0c3gicIuwkJ6Llgiym9iNnTlgNWpFX65JE6xA3gd/wd1rzAZrOYoYO2l/o/MejazabA0Tb6mB3dvdQyv0F9uxOJxBAVSWfy2ez2REOZElgbVZw+UoxLwh1XOZ0eaDLgLKIaIQj1LVlajXlMgCV5/r6+xExNzY2YtGIg2XLtRowCdlGeETp8AhShJ1+4I6PIwRQJx7EHZ6PcvE0zaQZjcZEUcD1IBDAIaCilXaupVDcSYpGsFBjFNQ6UIrP+Is0jRBYNHZLK+nsh6r//4M6tU27oeErfsVfj8dDm/1SJzPtR2ZoUqN4ADMeVzab29tN2myWublZSENEH6p02lG84XI59hMnoCWdCnylPOCALMbf/cSJWnXWuUTohgxHrlBsUeLBPGqVMloWRYb8kXipXK54g4Ff+he/eOuj83aX8/mf+ZK4sdmo1IAfUG+02S0KTd2dTK1UYJ3Omtq8u7LSNlt391I2t9sbCTmMwC5D0O9zu+1DgwOIl2BtXsBItMvj9z388MMTY8NzB6aPHJ6dmhg1GpszY0PhgI+oCfEeE7AFqGOz25PJJHILJMDhQKiiaQFAKFqfDEDidrlKpXL1/yXqL+AkyfLzUDQpOCMZKrOYoauqmXF6uodnh5a02pVWssgCy1d+hp/te01XfqZ7TXq2bFm7kna1zLPD0D3d08zFzJWMkREZlJH5vhMlydk1OVlZAQf+54MTB4plZFiFKYT9hoJwOkByulZHvaCIvCwHdsRlOX5vWWBSFPbxqiIrLNkWhqxexAtkVRZZgQCo+wMB3B1RCnGJ43E7XEHVNCSK1D7KE4aLzEmtka4djuvp6Xnm7NFzZ08h9nL5PAQbGS9kkIWTIFhBmSgLBATiClWjaRrpX+X5WFsb0ucN+PyhIL5A5QWJrTRAKH6fiPCwyFaGhMhJByxZQhlayKEoZPVQSarh4vhG1ewN2Mkmkt6aBK2lIGkoJZhIMCjqGvci29Pag5uIR7S9qZus8kZCBLnz+QOyQpQuihWNEdxsdyQjlyBpBqGEc/3+II4slkpkbHZbW7FYBAjUajWkzU6nhWP6+voQqypZq6SKDA8ODiCzEI34UyQSeeGl58+ePl2VquVKEYSJRgB7yXPkmS4KjbCpYYBfcUESvRZuTqIX6cDp+BNe7tODJ8J8Mh6Mnz0xsrBw12mEkt6BL754xt/uWVlbGe2ayKXyQjSiO41v/Ml/3H4yo9R3PIyPZXy72zM7m0+eOf8b8YR/YWkm0hPkhdr63H2r5PcwrCsYkjVFLTcgPcumK+ynR6JMe7LnL9650XSwh7r6vIw7o6tSOfOlM/s/f/HUN3781tRuRQhERZY2DC1fSbvdkVo597e/eimVqt6fz0RE/kufPWDqDZcv6A8LQUrw+6jZlUyiL+ho5E8euvDS54784NsPpx6WP/8LZ6bWH27NbU10+GbmUlqAAk1efefWgYne7tHS8FDyL7+bC3R3bS3NVGaVjq7IiRd73J60Y9v97tu3FtaVcpOZ3sxevXVnaXn2yMFelXI8eTQtl61orL2kFBhazG9mDg5Fnzp/8Ovf/OnF559+/+0fH504X/d43/r0zS999ukbVx9OnBh58Ol6mE/ULXVxdikoetgwfIxPb+ipVDGZSPb2BwQvvJRr5snGmWdPLz+c9pTrLV1NS/nuA6N//q2//OM/+uMff+2/j3T0uVuMpDQ1q7m5uVWWaqupElyAP+43VTMS7r7x8ceqthxM9F27MqU7QwcnJtZXtr75oysl2Xj5qYOjvf61rZ3zB57Plefn1zdiieFatbQwm8vmKS7gPnWunWN4im+OHxo4+czY1MzupZdPJzu6as0tJqiubhe/8bWb7iYdDUWTHX1OlveGjWMTBzVZCse9ff2DJ8bO3L56Dzj47//zv796/dO5xaVMKlcuV9vaE0JI6Bnu2r+viyzlGwlyPnNtY9HQyIqG554az2xD9ijnnul4/GR1ZirrYaRQsIPycC3DoZpQLK6evmg8yCSCYrKt7cH9mcsXJ+/cW2x6mmT7t2aD4J/TEgQ6kexAU5HlOsF0QQSy4M8Q+IJA9iRvkW5Pi2EZOEFEOWADMLE3IR2IYJHRkWRZVDROw7IIgoOryOapJuNxvfris85mI1ut1+oqwhenwMJaDRMHAkHRCMmDHrIhqE4QAeRXKhmmFo7Gq1VJV3VYOJutyRgTlqF9XoGM2oATdzhisZCAJGkqWqbLBXK1HB6abNjuhAmngEHIxersk6WF2XRq1+Nywy5AFCNVAi/AHHAc5AhRBmQdebzszjSScsJMJAtADYKQaNWkO9dZKOTbEgngpKLVcX0ZXEsxQCocuYcIezCEc1E4uqqhUPA1zDf+SjagIJBH+OhvaBgFiC/xK87EMcS8MgAaMlNC5AUyMcqyOI4BoOJ2SAMKB0CJv5Yr1ZWVWUT+0OBQs2ETOe5F/Ghrb0FHZABpQh0QDgFMAcnsdySecpOUoA5xRwLo5FlaPZ3ayWbSzYZBKKdeh3ko1yuWYTZq9e/8rz9dfTwVD/oTHXFJrs58eJWUDBQ6w6C0kPCGDt2oxIOBnWy+fWDIbLqW5ldKperC6rKToQb6x4RQqG4Ys/OLoNeKVG9RbCpXrKkGXG+lWJQq5e31dQimjc21UrkQDoVRR6WqXKrWIAS9op9oC58PfN3d3V2qlAHxyBHP86VyESLEMBpwWkh8KBR67dXXkskkDKiTjFylYV3hsUCKyHUdudJU8Aq4FbQEnScKIooOVEQKnWYalkGetdsdAKgMGFQEHiKgWCgjj/BeIjQCBxOmI/N435tjipLkwGleL+5i4iBNS+1uT83Orm5soe2wnBdRjXJHSlBrOKxOFupCmZPpyLF4HLWwvg4luSnLCnKI2sXVwGwyeb5Lev7B/lAzEiSvywlWg7pAfisVMknGJk432hrsOEQDlHC1UoNjJqszuWmkHO2XPLNokkkBDTvkED4swyGRJIbrCnxwwB8slypuIiBM0eeDqeXJeuPIiA6hDPJGIeD6ROSSsXtkfi2ug/BGdiBNULIIPNErwmqSCfH2rvWRUBjGWhDYyf2TmUwa4gNtCN+jgpCjUrGAMk7vppDf7u6uqlTJZbOoU7ItrItMZEf5QwBpwAo7zWgfKGQ0JfsNSWm4/9nvfSG9m3O2asmQKThbRw4fCoRc84uzR0d/5cSBS53tJ4dPH/qzH/6H0sJM5cFuuR74zC+/NjbStru1dfXOTw8feOHM/mNT9x6UtBwletrinuXHjzmzqyRJdaerXCm3FEdy9DRcz/F98c7B5JvXZlVNeOnsobEOKlVtWGr61RMDY51t/+u7715bLTH+cIy1tIaay+94xYihMW1R/Xd+47X/9F++K+vOyeHIZz/X/Z1v34gPJjq6Ek7ZqKtVyWzWnMXnLvW7pSGpYl39+KNEuOf8cyfuLF71pIVzJ4598Oj2raX80cORKOueflL46dspZ+XEWiEX7vYEm8GuYCi8r3F9furmB6m2JnPt+oJJReNDSaVZc7SYU6cPnr2w73s/+lhXjGKmduTIETHA3vv0frtf+Nf//HdXcimEkyQXOzraGb7jB1d+fPbS6ECwra63DJeaWVVcFlXXa7FgvL+35/7sFO/t6O6IOeuyImW6B0JGo1lKG93xvq1cqpguFMoli3UfeepMOpNNzW6c7JkYPzgx/WQ6EAzfmZpOdHej7cbbukf3HT8wvn9ubTbo9VVK0uLcw8uX9+tNny41uwe8QaFJ8f7tVG64x3/24qH/8bVvJYXY5acn3rx6wyuOAIa4MFevN89d7PiV/yv0hTc6rl1dslyhhe2Z5EDgxs2HCPuDE90//bOFD9/6VCsGdhe0EB/iaOfy6nI6l2aYyNZuqZDP8m7qwcPlP/nO2xVkJOxLZbOTE+Nt0Vh/X8/k2HAmhbpj3e6Wl/NKWq5ULVaqrUP7D3Fc/cSpI59em79/f+ZXfvvE8lrpzs3i5efPDY117aQyFC3Eo4IQgiJubKyuvXDxgkOv+Hk6ly0n2viKXM8UFbe9/mnDaPEMa5h6CZ6XDKUgls5NMTVZQdPSDYhiMuSPRmOyd6qBvdgjAxrk6XID/vAJQIvmh1YEMGqRMav2Ui/2Kg2OhvmZF56rVYuza5tgUp7jyT3sLlTSMwor4rYg0EGTml5HEwUTzMzOgFcSiS6IFyAguAUo09BVsGkkFPCJYDULxo9lKRRfZmcHQCgKPp/gB2PL8MmNFu1hBU6AEGBYdmVxCqnmWFpR1Fg8QTYvS6XjsYgkEYmNxGsGWaYfmEtcJkFXwrJInc1TZOIHoMTGO7LMjVyTgIxo/7Ad0PuEt2wbilP2sGDvLLyahB8tFJ19WScK9W++37s+Xn4yjIXcwv4L6RcFhABDoSSAU1A/TrIOokO353e63GSVvkKhAKEPB6mq0ubGZkd7+9joPvwi18mKH5pO9pBHfnE5pGSPMFAl+AE8IZX4Kz7g1SITgonRlSVpdXWlLlcZmvTXAV2R7lKpZDl0pVyupzO9YmB3GaQ5d//OrblrN1nKRTp+AX9WE8yKakbtuJtNj8PdcLp38rkDB45cuvQsLN12Ov3u+9ff+uTTiqrJunH/4ZRXDDUsp5sWGg53XTM4ltFqCt4LuRxc9+YOzsiubGbnVtbqhkVzoiTLKD0IhUqp5HC5gbxwkCAhoDn0JQgDNdhsEW+HLEJ6STVpY33dULU42k8oVC2VILUKhRKMdFt70km5IdOCYiCXy21sbKDWEKVQLSgrXNnvF1GMyBcKDAzB0GSMEgJS4MkjCYFwGyEeqCAcTAbt2B2wgUAAfINLodqh8yRJyldlWWu4Gd5Ns+VyBbkjs4NaDVhwVJ/f54d8hN6Cx97ZTYEpa5IEBjN1PU86VPM1tCh7j3SIolgsSiZk743Utcj6TWBi6ImgPwR9U6ngwOrAwKDdB4EsOuylJUmfEKJa1VTIEgQtpCxSjizghQ+ocsQgRbabbeFvcOEQCrh+PN62u5viBIGMmrMjB9GLkiG3tsMJDQTBicziTrg7qBDhCdZDi0GhQdYKgrBXgJsbG0gzgrSQzxGHbVMySlJRFHxfLFZzuQI+INoDgSD4N45WKdUURQYT4z6oFhyPeEACcDWzQXagw/F4If3kXj6PPHQgNnbAe//ODdY5Nr26+njzLZOiBqLicmXKG2jbmV/683/zD1Jzswf3jf7Sf/i3Lioy/+Qjmtugxa5odPTN73/t1rXrEwcPd/SHVhfuu+oe1tG2tZNB5ckVORAI04KrN+HDue98cHdXagZibIRu5J5sNb360wcGHQ3H//vt955k9FA4HBGouip393WieUulZqWQ/gf/8AsffXzl3sO0R2B//Sv7t3bn33+3YtHOupYROUSQkc23+EgNkH7rnZ0j+4+98/5Hv/ybX9nOLRQrBbjei0de+P4PvtMzET58Ovb2z+8/fpj/0md+qVqdoelC2N+WaPevpR5u5oUf/nQpIIT2RcV8RW3ydLyvOTKa+OSjh6+89nK2mn90d4FlBYfL4w/4LU1lneZQT+Qrv/jKu3cfxP3d0H0ewfe1b3/75S9dGBlOfvDtjy+/9tT01NT2Wopxgw+saCQeT3Z8cuNOqay3hf3DPR3BgNvDObN5PbWlLEzPdCe6FM1Y3Fp/+tlL2dRuLV85der8e5/eOnhqYm19yR8O0X6/L+BHPfd29ty99WhpadnlbQket5dhdjZXLzx1gvf2fPjmW/sHYg8frD2cSb18+cQbLx35t3/6jUcLpX/0t3716o3370wVlJqxtbNw8MLEoVPep1+y3G2L179TvvKOKog99x7OB4Lx3/j9Tqcpf+9/XC8u+vyOAFV3PX3iLO3UrFbF4255HK4rDzdZBz3S333j4Uym6jAaxm/95i8/mZm/e28jmuipKPX17a27Dx+Dwrd2KsWCVs5XIjG/6A/nt5XU+ubFi4c2N7bffvfRL//aGc1Qv/+dRxwvUmyjWm4WCume/pDVVNq74r3d/U2F0hXt7OmDZkNNJBJOh7tQNHfTElnj3kC7cbWasALQpxD+5AFMgyw/QGYKgvkQ9IzHyQs8mX3jceFGaEsACLQcsmqMoVcrZLY7JPMec9h9qoRjCIvYJgw/Z08d0+RaplCC6IdjAEnbPoCYPLfTDcENqNI10s5BVbhaancHnmNgYBRAD+EPReuAVDZMNGs4SmdLI0vhNBvghq31dU/LGYuEG2SBJ1coHkczRepFTgTm7XXiuRytSrmMxpls7whFoyCwcrGQbG9T6woSIHhFgBGMOLAEyUbiiUOzn00SDgTIkJkGSBvJDlJYLpeB7GhbUlUiFAgoJNRIlosDEOCFc3ERnIoyweXIAfaLOEp8JkVLoBlHAqnhS0jedR246iZ+F+YcFWDZ47Wdir36MxAQV4PRBB3SZAcYDpYONAOdv7GxXSoVDx7a39mRBFqSjdg4HmBMbk8Wa4SRJR3UpEIcZCoOGQMOi2wY8HYcSzVMI5dLpVPbuK3H5YSFJQuSAGhqFdCALlWkYr6ey/marWBApLwsBdD3ME6BUcheNGBkYv72npHjlppheElPozr1ZHp9cx1KcGBwAFA5vb69sLLqC4ZVQkyOcrXmFcV4rI2mPeAV1Gs8Gunq7pHrSiyWrNYUy8N5ON7D8CZMGEWjODVFFjimRciDTPlVZAX5gNRAnYIjPS7SnRCNRuuqdvvWTbCsIHAoNNrlQc6RtBYinibjyVF6+VIpGg77fF7UpsBzgG6WY6BLoMhQCx6KnIIIRO0jFFEUZO888hyBGEpUHI6BvgmGIz7RD84Bo9RqNXhKNBYEANlLh6Iprx+3lGTSi9vZ2YWk1qRKwC96YB9VspATx7Oo9PnFRUXVwCyIIkIdaBumCYOLGtPsxY9gJVG8XsELMcRBUDAMmh68O5oe4ggpBxbAvCKDsLOgn0ql7HSRsb5KncQNygp8jIwIAo84FkUfigrpRFjiYMKyFIWDkSnS0snqxCNk6bRsHkGClBOJbE/Yw/URtxAiiA00FqhFiIxoNFzI55cWl8qlQrFUwB1RtgyHYDBQYsBXeFOP0w09DTRBKXkFoVKt4rIg2kSyE82SvKxWXVWgMkGxiFcUOFKC8kSoI3dE6qIhkmcoEFfwt2QIFb7Ej/vv/MFT3QMd2d3stSv3V7NGbLxjNbP6pc/8m47usbt3bqy9f/vf/N4/9QfFzgv7auUC7e/JS3JXG3/zxvcGBy5zYtDpopZXn4wOD0aTfHZztTc+OTe3vrSwMrmv3y9GxLD3tdcOra+sLS5sr29Uk72DrNfMbK34nKFf+JWnNleyb15dWqhTDoH1tzSP1UxrLZejkStKmmT1dlLPXD72H//o56I/JrDWK891v//uhtZMeGixmN+plncj4aiq0L5AsVH3qTVHIOxpuiLDh4Zn5m9VtqRoiF2eWnDR3Mmn9r3/s8fXPs586csXI0LrWz+8cmJy31e+OvKj799cW+QblNrb0+21jAGekizN4N1cW0upl0Q2+NorL33329+nnWwdUpFxIoYspfELrz13/tx4uUJGAKD15Mq1jx8+dFD1ocGuzaVdXdb7xjvf+cGViQOj0WjEbbr6hzvXM+lwJPRoeh7wB8SMxnxohA/ubOyk6kfPHR/uHp5emG/raU8koz//8U/HJ/fvVKWrU4/n79w+MLpflpvf++GHC4tbgz1DKwurU1ML7R2+cJevKxYzZCW9k03Gk7duL3VFqZ0d7YPrKwLtu3h59Oq99xaX07/0uS9kUos3bs3HokHLld1/bFRWlfYeVpKVx584PvweiIyM/l9b3u1MBhkr/PV/t+XUvRTT+KUv/IJDk9bWH7u4Fh2gR8cGCrlSOOj96gsXnXpZsoyQGGln9MunJ77+rTc5ISaEAk8W5iD8OT7Y0zsYDEUolnE15eVFKZuu9Pfyhyd7y5nm+x9d/4W/dcnRyrz7s7XhkbFAxKI9XHq3BDkfCjAempdL8srsimVqnMiWZbnRckdjSbSdhYWNUrnWsnQW7aBJVlJ1O5uQ2CAZkIaXQA95huoXvZGQ32rCyJLuXJcHbEUshf0kiMhbIANiHpwLqYkGQcb140XmzpPOSngEGEIg+uH9E36Rr+smPAhORtsC5MF5QLwTb8zSlP0UFg3I0C00YzgDYEQ80V6plsE1oEncC2fBPAHENsnydSaSWi0VwwHf2ZPHgn6+mEvrWsPFeNw2CXE0XcpnG03TTUMph/AFYLGnt18BWZJeu3o0HLJMMjo0GAwosKRkZC/BFEASUkRwGy/yjI9QPoAGCYC0BryiHECHbfEYigA5pe0V6nEiQBOggQJBANipbZKFJJxkbWfyK+H6Bq6L69uFRiZZ4vPeTEocDBiyDPCC4YKEp2HTYes1eyB3y2wCbgBAYAgKCVRApHINV4OXAPen06lKpXTkyGEI1pqsEhCy7wiPRTJDRuGQj6iWZsM20/bYHKglQ6sXC1nwK5kDRRaybNRqMgwUyBXEUSzlGNXIbu/Cf6EKPIybgYqCJKIpj5fBxXBttF+YwmylGOlMnn/+cqVaq5SrQZ8vnojDiXhDfqWuCawYDQa7OzrisRh8LTxld1cS/48nQt3JZCgoJpPx+/fvgheB0HcfPKpKCllZ0OMuVysUqpLjoDkgKQjDudwQQ7WahCpAiYN78HeEHMIKQm3Pivn88EUBcIBXhKOqm5YJSxmJROAkS/kC6ogiyws3UDIofxAAmAM4DncFzM8W8j6fH1QER8WR/vOWT4SNlhQ0HAhNmkFIo6YaZhPaw0EejxByQtWjxi2zQfjf6QIXIlCRQDQYImwcTaSfjFdoWAizgN+nqjJZ+9oeyeWmaY4n64Yi5X6/t6e7e4/tvF7klwy7hawM+vxk6BZC2TDhWSEjvLyAcMJlUaPIULUqIV84EeRNVh80dUhAr1fAO/wuohp0hco6ePAAdGE6nYY1h2wlAQLvrmo4ixdEhE0mk8E3uBSaLXnSQ9q4w4PqJgt0kBCCSGE5tulo1TXS6Y4qgG5ASnBrNA1SXyzT2dW1u7sLtY0w41genM1QjCCIiHEUI1oTDgaakbZPdh4k84MbTdLvDcMNE0zubo+3R40gX3ulsZd+vFD4ex/cLz5zZm1hd/Hxoj8qBAc7jYCrJmcn28/sLq6//Wdfm3r/wbmXPvcr/+yPqXB4/cOrPUOnvW3U1sY9R90/MjbUaIVShWo6u9TVRpeqOdHjye8aD6ae1ErKF195xkOJGqVRDHXjJzfCwUh438B2oc4qzpG+wMk3Jm7ce/zg/rba8FZNOZIMO5pUsVTXGvViqeTx+GrF8m/86sXZhcWHUzWaY8d6o/3t4Vt3NKe/psiWn+mEhzEtKRkX+7vY9dWqZXkj+Dw+tFnaXJpaLczvHIgO/vyTK13n2pJ9zdwt7TNnLsoN5x9/42fjx/vf+IWuuUcPaSVZLaULNTkidJ3sTbC5kkE7trQG3SY2nO4vvf7Ls/dv3r12JxiOyw1dcxsMxbpVd3dcuHDx0E/eeu/dH96P+5szG2vOoP/iU4edinvm0dahkwOFUnV3sfryG89t72wJTvrmgw8dont836CiazMLazQbTHZEBNqd3tFn1zN0lE5tpvNK9cSls/eXn8R62o6dOHHv6i1OdRwZi/XEI+nd9OpWOt7eXqym62Yp1BGMR9gGbaQ3tsNi6Nj+U8UCoMbZFW395PaM0+D/4O/8Ytm1vCOXEm7hM8cPv3v3I6c11B33/b1/+DuL2+tLsysBf99/+6Nri9c8VakJPZ9Or7zy4rnnnjn26YcPzp0b1zRTclRq5NmiUVbLubruEpkWGTTa6PZ13334qGyqquIyFPPMhWEH37h6ffHssc5km39rYzUcCAz29MiFXZHT2yKOSonrG4wbVn5iaHhrZQNBe/GFo5pDLm17AkGhvcsHwSlVaz4fVcjl3c1wVVKlQt3SlKefO8L5mbfeu3Hz9mpN1vaPRWGxRFGIRoRzpw/7BDboF3whrr2tAxTKUJ5EPOZytiDIXU7IZ7LUC8ACFEHo0J7817BHADndIFwHmiveyRRADwW5g6YIpCEUhWa5t3SUYfZ0tMWCQRnitGHBPhkNE0wO0LDXysU/XJWtSbKmwgrQ0KtDwyNAGdnUPTSjkiFFTQf8ossJxFQUmXUB9smCCTB6iWi4aem7W2ud7fFcoWK0LFSnJNdMBL6h817edCBJdCgUBFxWJdlpb9JXKhX8XgGXrNakcCQi2wgL4AbQoAHv9a0Suv1rxwnnYppk5Ag+42sIbeBQd2cnoIQ8LvK4IC2AMgAmzdDByzgN35CLoBBsE0AQkMwZJTuCoZpQLCgi0CrKDe+hUCgWi50/exoQghBCAmiKuFhIDxQ2ZAoIZo+GgU0UjVuBvSECaJ6MYDLX1lcAdMeOnWA4sY4Ag6veSz9QyVZCSA+BJ8IKECGUpiqFfHZjY02pA53dsJL4Ho6tVpFgp0qVIvi15WyUV3cNSYGAcgg0xLdeqnV0dRWaulQsAA4bpkWkAE2tpbbogHjy0vnF2UVgJTgMbGdRLn80BmbmaC7mI+vE4xayJHGMG79EY/5w2OvQzUBIjMXDvYN9sbY2+FmfLzg8PKJpUj6Xhc6p29Mx4d4M0qlIlhqBGQKHVcplkawn/FcbmoKGBXs7Gt6eG6qQXdzJVq+FcqmtPTm+fwIUVS6WIB+qxRJHM6yXx/XBQCglWHEwGaKwCbikOfJ8vUa2rNnbFwFEhbKrSjV4LwA9/nm9frAyjHG9rrrJkwLyhED0igiMSDAI4snn84zHQXrOXa7Oro5yuQIxiqNMssgXwplmGUS4a2trKxiJcJy35XSjbPoH+jPpVLlcBk+CyOE+4ffb25PRSNRByI4oJIpmIa5AzHq9ZhA+hRsm80oRtEiqXVAsviFrVtgCV0KYSjWe8zbQEnQdTnd3dwdVhpcsy3un4B0vpQblSWIAoQIdjTIMh8PBYBC32Htqiz8hlniGw58QjdAhyFSxWERrAQUi711dXWBfZJA8k0bNkWF6zoZm4rIodV3TZLmOy6PoEMmLq2v1es0fEOH/od5M04DR5wXevr+D43jc3Rcgm/MjAGqybJhkYBpKnxhqNLlW0/3axfGmQ5369O6Qd2hqeiY0nDg4cnTzyu2f/qf/Uub8/V967vjLJ9cz06ayuzI3192bZMXmf/2PfxaI8mOj+3lGrEva7rbs4SH3mIZBLU4vqhUpmYwMTe4v1soOi742/eClz754/97NwwOHnPVWJEkND7fdfvtear7SMdhZaZkKmdtAVyRnsVrnfIrg8VsuR0cs8vqLI3/0R+85Am1OrfG7X4ytFwsz02U3FTAaMrAgGvdrphrpYHt6/d/6+r3env7JkwdXtraVonH/k0djo10Hhqh0qxDbP/QX/+P9l869ul7K/fidtz5z/MRv/sbIf/4PP/n9f/ovFzZW1xfqqZLEUJHBmOEya7tls1jjpKo10hcb6e/4xtd/JIpel5evZLVSWg2Eha5Q4tLRydTao3/3b958+tnRpy+evPvoSbArcfRUz8zV6UrR1fds+Gdv3bl4/uAPf/KXRycuSFvpydGxitbyx83hnoGF6dWAlx7o5P/5v/qHeaWyu7HbyYau3nsAYXHk6BDv0aIMu/pgMSJ6Tx0bIQvtqPqZM2fHJ8cWVmZT+e0jB/pPTbRnELl51azR5aIxeWQg2UWN9Ueuvv84U3N+9Y0z44cdH9x49PZ3Vp45djaRDNFsW7VY3/fcuNQs//kfvpfbKOpGQ3BTp8YH9x+MH3lq9Iu/dvL5530zs9c7xn1jp8SN9ZL0xGU06yVTNhrN/lhU2S67Wj6ddS1vrsXDXjipsiTFEsKl82d+8sMPW27eRxnt8aQiKWhjdb22k88EIp3bKXVhceb8U+ehW9O5bN/g4NlTJ7SCFERVR0SoUZeDTW1XCrlKQIx4edFoKO282NkuvPz6UwsL61c+mvIC6/yMZpW9Ot89GN3K5tbX4AK9Q/2JjZ0ty+mgvJxmwN4FIfUZys2RZc44cEvDIrt8oGUSn9dyqaoOe0f63SgKoA8VyvE8Q3o+G6AFaFCXhyOqn8xtb8Ako4Hv3zcC71KXQZcqwxO3ByqlXTSKjgyPNCGWGUmpQyc3nORJHbjM4/LCCsB8EHcLiLKXp3BYMAe0A0ji8wN23S0HT4ydu1gzNIdQd7akcqUzHA6JPsW0+BAq36dUVZAM+IUCmvK8ityQ/r06cED0soVCkSMLr6OZN5ESWDlgExnBaO8Eh5YPT2A2jLoOP0R2rYdgACQBplO7u7Eo7FmgWMjb8x3J/FeYGKCn02oBbCyVcC0xNzQNdANC2ets0GQApy3G8Y5L4QNAB9ADcgId+vx++EgUI/IOF4uAhVNsIf9OYBZZmMnuQEAhE6PtIs/AdNwXViCTzYTCkQMHDuo4B2kmHbf2rBciE1wmsdSoMWCgq1wlDAr/ips7m3YtOlygbqkuF+VSqZxvyrJZqKRnlgpVxRsOW253uVhFjqAwJKUssFQgHtDIEv8kJUifIivPXH4mtb1jyqZUkx0U03J74JgtXWuCa1sG7xNVsruu7ijX9FLJzXrOXDgbC4VdLRfZ7IXmejq6+3p7erraI7GArBS3tze9/oDlogOxNhQXNBKB1SZZvsPUDcQhwhJ4BWtIhJqDrIntocHcbKVYxqFeTpCqVTKw1htM72amHz9ZWVoCeIfaYqwowFuBkeDMKlIVaVR1DWXOsxwUXtAXRKniS0Wtg4ZxSlWq4sYcI1iGAZ6BtS2XCxCBPr+Xxrc+vlKrcpBxZBQeky0U/MGg5URFmxCNLrenXK2CclSlXiqW3A4ygBtch0qIhCJt8UQwEOBZRhT5cCBUlxUYaNAnIqq7u7unt5vjaTB3uVIm47MaZAYumWLnaPkDPjdFg7ogLdAMS8UyEu8XfchUXVUcLWgbt4lcKSrHCvg/2rVP9EPXqpqBCOe83mw+T7McTDTtIqqyPRnp68JPHK3OBIwQPm8Uc3lFkiCLWuShAxkGhubXcpFlY8jsGt0IiAHICEg+0haDQcQj7/UjielUFikFT0MFCiwPjchxtN8vMjR+FdwOivXwJo2qpBF7DD4bFum2YThkEPoGEh5n6oYej8fJbAWatFqnA0ZZR5tFnZIR91bL/eqrw9cePMgrWlGSdMOcHDiUn82++b9+2H7x9PC5/mA44dM66pLMcFpubbblKJWLytZKJhFOJjt4iAxZctTkXLWSO3Z839Z6emszzXFiJB6FKsnl82vrayjJv/17nwde/eX33zn51MRTT0/ev/Fk4fHuhdNHvZz3wY2FzdVdv8NSy2lX0+3j2tywkus7n331dC6VfzC16g+3C6z6lc8fefej6Uhk2HKg8HW/L0R7mviB3oomPG/+YKOn+8CZc6dmZu4vzk33xju/8MoLU4sfD18cnXmY58vtUin7cO76//Mf/37/uPK3f+tnH9/8X+lMYXVmtVwqL2VSiS5+OJ6oldOaJ7JZri7urLzx+vOVQmV3K0V5fLrO5AolmnXwlHO0q/vsifGfv/+9oydPvPK5577/vZ/MLZROX5xcmpneXS3VHZn2wSG20brxg81ocPTMc+eslqbUjO2s8snt20/uLh/afzjI0q8/cwGYduXOtUR/524xm4jFJw50Kmol5O24efXByFBnf3+8Wiltb2yMjI3MLiw53HRfb//Uo0ddnYmFxblCzXS3WKfpuvjU+fW12d7uzmyquLq8ffGlgNjd+d3r19764SpH0//3v/410/R+70ffnjjYN7v+4ac/W/tbLz/HNgzZqHz2c8+PjnAOj8zStd3F7fd+cv/Bk3L32P7ZR2tzHynimGdgIsA5qdp2aydVCQ+Eeg92Nl3a4X0HANoANNrD9PZ0x+OxxdXleLLN5HyheMDQ8sM9iXqp3BYJNVuSGNLbk/2Lswv3b9w/e+LEpYsnZ+YfX7lxfYmMmKpnUsVSsRqLxtAYNBUurhgL+/oOhzoH+j/46Pb84lo4Lgphd7wjBs/F0c18vjQ5sg9GJFcsdw31uByWnNeWN1LOlgcAkS8A7p1STQHSa4bGMmT/DehvAATatqk30AxBJmAIUSD7vFbKFZgxnczj0SlwoZOCYyNMRWaaewxDi4b97Yk2luGA8RDtSh0WwQ0eA4cA4wGgENeqpkuyDC3MczyYmlC4hyz8Ddoi6tWy4GAgcsFJICood9KZ63bqar1aAZTVKtUq7/KEvd6+jg6cUlOI/cKRuDu4hqOcmd0tsEE0EqI8rlIuB4vuEwVQrJ/sA0/mqAB2cSQEO+6Fu5PL249/8E6sKviErBdsL9ikqqArkGJ/X58kSaB/0q9mL9oHXLYPJo/KSBet3R2HU+wuL6IU8A0habKGDiw7yUQgEMA3uNr6ymqpXJFhwckKOE2DdP0RRwtNsOen8bIfFtufW5AyxC/gGrhFuVRR61okEhqfGINZx+k1RYb0AbsDmslaH4A9hyOXzZbyOdhzGtTVIms64lw4WnscjVTIpLVaTSlXctvbTstSFVnTlO2tzc62mEPXaKdTrlV6e7qee+rSkwdPSvmK0+EqVSoMz/7+H/z+9PR0dnWtYWigDcMwyUKhmtGC4HCQfVLBf3WpdvTAIb9XLKUzUqGwND3V1tW7nUp970c/eTg1Lcs6T0Fceu9/cjdblRoQE25OrtWh1YCzpmWIPm+yvTMGharURZ9IsqZqUAYoTVjkzY0NUQSwkN1vUMhQTOC2ZEcHagB+FIkgnsxqwLCiLlwOd60mI++gbXgmuaYggOGc8A3qBbSKi3i9Ik7EYeFwBAeiDoG9yfYkwgOBCp0DZ2w7STI/CgGzs72NkhR4HjWFSsUJqFwchmIF++JONEXxojcYDm1vQdzmULlIJ8/zoHNwMMLAHrpFOicQIFBdqHfIVmgvSAp4UJ/PhxyhNqHYEB74Eo0CJo+iKRh6WVFg+yCuUFy2zWuCTBEZkIQthxPXwb2QNQhiaHGGhRuW0ZYRPbCphqaCGqFbkATDgrxQPW4asQ4mkmDog0FkEBxIhi5aZDFR0gTI7oHE5fv9fmQTUEBG9NsSU+B4qVb1QzqJYiwaikYjiUQbxzE+n9iWaKMZD/RT0+nkaQ7nQsKiWSGASd9Yg4xP3msdiqKgOeBGyL5dF2SeFrIMtEQVo7Td40e6Hl1f/JWv/s6hi6e6k4mb3/z50v1HZz93njnQnS2nWXdAMAQ3zVtOhlWbqc0lh+lJrZd/42/9XtOVXlyazW7LgSCV2k33dEVmpxelSh0yYTednpuf6+jqEAReq8EOGZ0jvbn69v5Dvbc/vr+zXIU3L2Q03a33H27/F//xd37/n72oOtYpl7C9pCvNSkT0PffcxPe/e9sbCpaLlRee7RsejH7t6zefvvhMyy3vptJ+IcLxHmerIVdzvqDv5pXU2OS+wdHI3Tu3aUt49dkXdHnt/tKUSQ9SddbcleaWVr74W6dcnvT//S/ev7v6g42t7c9e/Be/9xtv1JTchzd2AqIw0haV6+XdijOtlPtGIs9eemZuek6u19c3SoA2STH9YtBZ045NxAJxtVhT/IHww/sbH1ydHhwbDvJt8/ezwKyGxzx77oyrUB3qmuwaiqzvTjOU5+HMY5pP0o2h4xODL754uFqaWZpZWF6uLWxJ8Z4EzWuck2k09FAE9eLsTraxbt7toja3N3iPa2TfvsezM9s76b72npoEWC6ni3mnR3RZfFe8m/UYar3C0vxPf/T2/smDnJhIwa3MV+Le+CvPHl+dX7/y1q2+WLj7ROT9n6VfuXR2IFGPRBpf+OprTkG9c/s2r9aGgt0RNdIjhLuSYk0tV1Xp9FPH3e15f6K8M5+LiZ3HX/UMPu/SWy1GZ7fXMuvb2Ugk2dvZsX9y34efXKtDU3vpeNgvUHQkGBZ5bmd3o1DNRdvbK5K+tvxkZCj+xutPdyUSP/r++xvbAGMqJdWCbIjnvOC2VtPkOSrZFjxycDwc8s4v78zObugND8eHQpGYj/PK5XJ3W0ySsrJkVqVSV2/no0dz/f1da6vz2Z0axbACL6pao0wWPrJUQ3MjqkCYLjeagrPlqkgSVCRgAFyDZgY4AHqSCYhALzKxncwQRQsAmkBwA8BhNRz2rl5NSxse7G82SC8T/oLr4E9oNzB5QBgX5SKdgUajXKmiIblcDiDF5uZaIBQA9RKCQfu2xyDhXMCQ3oDtE0AauLyX5/ekLhQ903JGgn5oqZ3dVE1VI7E2oJesSJFgYGttZXtjOZdJN6EmvWIhlwOaRcOhfL7gDwTtdtsA4gAfcVk4ITR1ZBI5wk05spERvM3e0ynQEpm/QLMMeURnWZ1dXS6nixSBRTrJgYB4RxGRvmC7Gw3fI/FQPkgk4ANXJoBrr+kqkkkgZJRNuVzGu5smVA0SJZQPvIcFJeVu910Drf/6BdrCZW06t2fgQEfQxOuDPq2mScZwtCUR2Xsjh8m55AG6BRdgKIps7wCIJNgJsyDHIPCtViMPli2XasV8JZOZf/L4t371V1575TOHDkxeOHcG5nJxdrqazzVN3S8KlXJpK59/9Y3PotDBQDDxDVlNrax9+s4HjUad41iTrMnsRKLC4SiowjRMhvMIvICirpKVklxapZJaW11eXgiG46FIeH1n96fvf/TWJ7e++9bbC7tbfQcPRLzBYkX2MByyjWqqVMrtXR1gj1KFbEsgVWsZsi+njDADMYRDIUmq+nwBFDKKAogP7G5YJsvzO6SnIRwAlDscYCDS4+qmkBJFVlFs0WgMkYPqaNiPz3EiBKRXFFCy+Xwe38BcCfhdEKAIefJok1tYXEIgosogNJF3/EN10G577rhFSBQFTrSULc6IFba7lOGyaIrG+24aAE2WDo5FowgOHEvEHEU17WfDat0eCcWSbVrqigrjissgLxMTE7ja3l4U5HiPh+E5RBfigFh8BAMonaJQVsGAn3yyB0AgkUSIOZ0KeFipG2AGorLIYDFSIC5nMpHA9by8FzFSkxSoakhq8jjEstAwEVKg/7ZEAmpg374JqEDSLUy2WKh5KDfErh3d5A7IMplYQZ5Ak73wUOM8xzI0BUkQDPpRXy43WUPUMFWzYfBo3oynUkbdeXABFCxKw0N7GoZJxnxBsxgGZEoykUQ60aygL1BWlIdGm4PEhc7w+8nGuu5WdaUk67/5W79d38x+57//GUTpG7/76xpPL21vtYdHUdl6vUBGUkWYanrGpddj8fETJ866KPHe41vxOCdXa2//7IMjBw5zvLW0uKwajXA0vrq6Dk0zMjyCKmyLxKdmljuHAkMTsfd++El917m5tub0OZ/9/LO//89+9ZnPn1rZWv7k2vTGqvGjH9+KdcXdLufF05O6Vrr7MMt6vT7K8ZUv77/7aGbmsTFxcMxD19KpIlAYkAVECgboZHvo3p3Ucy9d0Kzdx0+ehLzxoN+3uHqzotUOHTi7OZ1rTzb+/r977urtufd/XhZ5724l/2//2TdfvCz+8i/yG4vUkylFpJxhggkNB+NPV/NvfP5lxuOenVrY2ilupIq93aFMrtJQ9WeOnhweYCNd7PVbm5rmKFday7vrx88MlDazu+uZXC33ua98ZnSsVV2UNYp9Mvc40nSXdmsrOWV2ZXYoTn/5C+f+7Jt/srC0c/GZF6/emX40v9bV3h/hI5XKBsfRvT3tyUTw6gcfZ3aqf/f3/tHi8lIszLs5xmy5N1c3Zx8+CYq+IyePV416pdwIe+Nhrzjz+Nbpk8ce3J/NF+TOznaHLyIY1YPtAwf3dUcDfD2rr2/ODh/v/ekH8w8eZMI+zlJ5i9Zkj/LeR9dzu3pL8Xx4c+EnN5YXa9LLv/bqW59cqWqtWF+4mnZBKMTbIfLkXamxVq1SrlZluryzrWylyiASs5bze7k3P7gqiEFAL2u6M7tFh5tFezr11JnOnl7KyYe4xMjw/nDY33KYH1359PbdWa3hefHV52JxoZCuaroqeDmacff1dqHYS+XC+sqKWxdplwOy3uXRVbnKORoTvfGE4PQFwgW5NjAx5nC1+hJJp6ptbm3379snkvUgWuTJFgyBaSC5MDE82VDMsvtwGICK2SDMiujHjyzVWlYLYQncBCkQYKVgdchQFNKHCAYgnEQ6M9HMjx091DKtbCYDmQVkJDIcGGOYOMRFRnuSLmhcBITiIqORnYuL85pp9PT2EB3ughumIfzBeQAKnK7avhPkxzJuYBycaB30oRq+cKisyJl8IVeqotzIc1zcoOksZNMiB09A7IVX9EuK7HK44rFwNpsLhsgzJwhk5AKYQYi82YSqQPoBIviMD5D8UBEALByJTBGRAarzuNOpVEdXFyQ5gAmoRzw32UEW2mJvThJhMkJy9rgwwAo+44VTceG9PwEKd3Z25FoNjA4UAciSciPun+wRAeQCc+Ab/GcDJnkR7If0IAN3SFLrKiQHWVAaQFarFeFGDh45QdKD8iVLLtO4pqbXQa+GqrYcFooMJYmAIUNWFCWbzdTkSjGXKabTuyurxd3tf/h//B/Dg4O5TCbgFxmKGh8dPXXi2L6xsUwmndpNVctlbyR69NiJ8cmJ4ZGRsZFRkRcsTUdri/e0I3N1aCZ7Va9yvuDlGEvXVFN1wo5TnnhfV6aQjfnEo0cODk+OUb0RcOfZEyc+//xLL547HwkFljc33r7y0c7SCiQXZA3pb3STqSAeis2XqzzPlUplxBfYzm9bN7LkJlnOkGwjAY2CcsKrVlcMYi5b8FWlUgmSAnoFf/V46FAouptKkSiyl6Emhdxy2t7XiwjHgfBPuDKCBBVuM4gTeopmPWCaYCBAbJ9h2n7RQMFC54G6oABcDmdHMomoAPWiTsGCqBfwB4gqFArDnIE48arUZPhpjuUZMiNOgtXGlygokAriyq5Z4tuQVFyE54VyuQKXPDc7jyLFWYpch2LFOy6i1GRH0yF6vRBiUG+gQPIM2B6rD5OtgqJ1smwnio6MLCCrMZOtoNHqdAMugjy2QFtH/gSvDwrW6XCThUY8FMoF+U2n09B8hUJBkqRCoYR3FCNOQWCXyyUUFJm+02qB8BDJYEoABbQN1DkcCxwzZBY8LmILvp9mWKJ6KJRDCMUCJkom2wXGW5UgpoEcNBnK12qRsiXPgEmXAAoNxUJ6X9CkYFiJ1/eSkWv2hj/IEa7v/v1f//Jv/9qv/+XXv/Wnf/KtvpERKuwuO2R/Ii43TS/vKdUKAdofBdVzqWpqric8pDlj6XI2XSqx5GmZ1d3hv//p4uuvfGZp9VGhVBQEH1K/srrpFQJBfwhqejebPXfuSDwRcrfEBNezNTsb6/D/9j/5p4Xm8t0bc1//99/65v/z3cFA52svfO7e1COxLVgvll545sDVj580aGi7YF9SOH02/qOf3nJ7ehIJWHrH7m4RwE5GjllWd7dv/JDLMuKHj1344MpH8BmvvfEa73XPLN0JBcSNh/pWajM2wn7vB7c++KjoDbUFuMZbP5tpNujf+fUhrvUk0aVbzHrIsd/rbOl1rW7pTz3zzP5Dk/fuX8vnlNv3lhi/0BWP0KxrsDvaFQogAVduPrp7Lzs+Ofr973w0fCTUnhhefZI6eLDn7/6r5xr02nf+50Kz0rlbW2dbzXbav7W9dv7Zp9raQuPD3R9deVCpAZ2Z3v7o2vbc9HxpZ3PH62YuXB5PdvrNhn73xqqlCiCGQ0cnmk76/be+3dM/6PawU4+mQUcwubGOZLZcVuXmQHf/zvrKQH8SUZIvKM8+/4KLctabSqnMbpR2O/t7XE7m4+sfPtopM31HPvnprbHhJBTw4KGG2xfcThuLc+lTB56dWbemtnZ20b4Doe7JcP9wIBYOBgNMnBdZoePTjzd/9u1P9w0f0S3P9O0tZZvm+HDPwHC1kj13Ynxne8NoAYS964trj+bS4USsc6D99r3btz+9LxflE/snmmphfmk9V5AfTq9ZbvbQiSORqK+Ipr+VE0K84OMbrQakfalS8gVC6Vy2q68vFkv29/d0JKKxgNgPN0+5g/5we8eA3mzwQS8rBJYWlpIxn17Xy1BPWnVyuLNSKYKeYF0jkUg8HHY2LfIMiWKgleHYVFUn3EgUK5lHiKYcjkQgpivVGhgAZwG20GDIvsv4nfgntD4yVcXQGwf2jyOZIAc0J4qhq5IE7kMrA0a6GTInlaE4nAOGQ0tn7f2c06l0b1+fKHoJSkC1k1G45PtGk/A66Cjk97bHItVKeRcisVx1ByNOYJbbWa0DT9mBwRHdbFakKsvC6XpKxSKsSjAUg2VW4bwtqy1KBljCBpEeNshtWxwg7eA/GxfINqIAJjR7vAPxSa6aLSCpDTeknxF8D/QJ+YPNVpOs7Ghz8F7nIV6gOQL5NprjMxET9rARFIvtAZoAdHgFwBn8PRlnTeYtkBfACA5Dt1fkQTFD+xL7vAf5NteSDy0nOBLaAO4fqAr7C19ULVdrUjkaTew/MEmsmItgvaopwHHYb0AcOMBowjMYulYHN9RqlZpUqVXK6c0tr8d1dHLi9ZdejkdCe6OBSPeEYdpbJji7erovXLw4PDQCgZJaXF1dWIQlarSsroHewYnR/omxxEB3OBw/eebswNDwyvJytVRi3I5apdiZjLmtFkV6pM31rfXxkaEQw2tanQ/6qI3URz97E7bG4+PEkO/y2fMvHzv1+RMXRk9M9PX1wj9qihwI+NxOj6qR+Tu6qcKjoXi8og/v8LLBYAiIjOyQxf9MMiEE/Nrf3w8shjJB2aIwickn4sZZrVYh1iAVoSFhh2BDm/Y2SjgGFQGiAnajtPEBrhRygozWcyIUGbh8MISt/RzgSlXVcHGKrCtGC6BHloW7RFiWSkVUExoINB1aImIb1I6QtkwTHCmwXCCIFsDBRFJuT1dXZzgcRh2xAg+9g2oidGv3OhC1Z68NAteJL9HgEFKocWSKtC8ystfFs5ym6kQ7GCauRjSuppWLJSIe3E6Yb/wPbQ1Zaxhkgq/diGyhhrADfwsssmmPl3eTraicHvuPZOg+opfmGGKGaQrREvQHiUxpNlGYJJZUsqx/JBwCeMqyrGk6momH9GZplv2QBYUNYRcOh06ePFEq13a2duGOIZhQ2pSbDgTDEIcC581kMnDM0AGITGQK/hUqk+OJFcYLaUOLwzuIFn+UZQXJg+ZAAOOvKAH37/ze7/30f35rYWb56BuvT1w8VVpfKG6uCuEQzAvvbHXEJ8bjh/RCam19VS22tha3bj9ZOXf5YrQjOTOz9fDex0P94QMTZ1RdWttYqpQqtIeqSmgLdZ7hAyE/Rbl0d60rmXj3zYcU1dYWYzObs4nu/v/5nW/evbo0d6/65N7c3/611z2eGiDi1q17LkvYP55wOZq3721GOsO0mz92CETu+PTWrs8fj0XFUIjf3MprBpAR8sjlFRW3o9XVdaSobESSnq7O9jd//Nb0441QpGP2/irV8rp9iY9ur3ucyYbDYzrUqBdB5VnfUl99vRkV0rpKtfVLW0s5OU8G6PvbAoOTkzs5yP3N6SdrpWoznAjEg3zT0AY6uhymMnlg6L/9yQ+eevr1n/787Ug8cPnZ1yX11r/+f493DhtPlp/oOrPwKOvtKP7Kr01S9cbykrywtd2ZCMiF4rd/em2rWnZ4Ir2dw27TLKTzye624+fH9h/xZdOaJCsrKxvVCmyWa3Fh3c2KEwcO37r+1sjIOM/7ZUnhvTzv84IQMtmCLhuxkF9Xi/39ve9/eLVvaAyIOL84u7W8+HhlLSOnR4cji+vrXacHnv7C4cxKaSRKWXr1qYtDTsbzL//wbU2j+jtj7WFvd7d4ejR5pI9qqPM+X2VyaPL6z5czi6V9B6O37n/y8c/m9iUOnjnW+/aPPsntePPlnVJeSqfWY2Fu32jf2tp6f9+oTwzAXdEho38g6TT19fnF5y893d6RfOfj91Rnk6H51Y3NQk0KtyXKUg0KRpM1kRH8CT7aFgHkAYmS7V0gm4nJg5pu7NQlJ2VW8jtuo+m0hOs3F3925d7bt+/3DrRXioWr733aFo3GOgI37z3u7BjxMk6aboGEJLmWKxRBZLl8Ae3My4swZ4hse3gnFD2ZSA69T5q9C5TgAT9BGqOtgm/2vJPDRe0JUvIiltdtalo4FGyPhDM50sUneL1o0JD2wD7oXfJslbhhMmgI5AWNDErq6uxrOZpkdQEy15ABMrAcmd8CmAN9IgWths44LVNTcJFkd1843l4xWwwZQky2fezp7vMK/mK5DL2t2qux8/DmgTDn8wHHyqWi3+sN+L2pVApiAlCCW9p9sWTfb6AN8gIwwu9gOwhn8ozLMJBDgAgyjtIAeAGz8KrVahZZ16YGiwP18Td/QkJRFPiAU3AuvgcK4zP+hwujoHAju4ubgcfXDbJpHcEqstzj3ooQ5GWThM2pZB4O6RrER5yLFwQ+Gd7icFIMmUNLCsYJbAK4gzELx44ciYTg0bMIA9QAUkKGrrRahqmTqfu6LktSpZSrFgp1qZzf3nGaxqsvvNDX2Q7G3nsMBm+j6mT9LGA8AkAmS1uosWh8cmLy3PnT4XhUDPihKjL5bMMyZXsiUa5YhmtBWi9dfhqhpSg1qDpZqpglpWlqjobhoylTkkSWGRoaAWeWCykAa5DzgnRNRc3n06qzkdHKybZIWzwmSVWeptLbW1azZTZbqDy5XgXiV6rVnd0dgLs/EADs1hQZBqhQLBYKRSQ7EouD6khZ2wuTobBRrGSYkMPBg1o5oS4riArAt4McQOoFbqxhQUiRfdaCdpcvMbI2w+FcSECjAeungV1Q+Kgv8GIoGsZZ4A+UpMPuhK/VqojVUDiEQrYsE5joBe2LZEo3mQRDBi7YPSJWS6qWQX1oP+lMGnWuGZCtLBw5MAcHQr8iDhGBCCfiiXEa2d2ZdDlwPCd4BR3HwyXwnB2epJ+2ra0NDIcoQZLQWnAG3kFcqGfECVoomicuiZQjDvEZ+UZokRjCpVF5ZAUl8BbuCNfrJWOJQwGEPdg9EoyQIo1E/H4/hCAETSwWs0WIikvhhfLHO3g5EAgi8KA/EOEOl6NaqS4sLraaZHCyjLhRtVKxup3azeYLcJbLK6tkzD9ZKlELBvw0RYOtnfZOkWgbKAS0P1H0gYxxsE/0o+xtoU4yC9IlorO8ea9333Cwo6ujo6ctENvdLjpNMeAInX3mF4Kar7BdWZx98NZHP1ip5lANEW8rEmmnGP/swsrH1945dexwLr2daPfX6rWN9ZRW16ORWENtGHWgmGNkrE9Ryy7ePX13eXGucm9+afJY7/TDW4V8hfH7D3WfL9Wyp54bbxvu+y9//O7GqjHU3zc+0PXiy4e/+/3rTZqPtUfkSvm5Z0dWV7LlEu8N0TxDQ15tbefVZiudJZEXjerhqEfwxjOlcmbH+q//9idqUX35hYvpzIyb9hdq7jtPllixxQXUgE+gXe56o+LQAxlz++XXurrDQqFYcrJ6eSe5POetaTvR3r6hI5MLm4urK9tPHq6TIOdZR9O0alpHqKPlroSSQq1mVGr1hsvz3PNnWK9+4qzw4O76N/5X+sMPtsZGByePySzf6kq2qeX68NH4vqcGn9yfawu1G57g4/n1TC4HADx5Onn8QjcbYdbXq9/42tWVxe22xIjP7xdEhKGVzSqK2tp3cCy9+Xh0eHx+ZhlQdfDkERdPL62sZLZSk6MTsrS7/8DolavX4sm+U+fOPHx0NxQMO3XaF2ZffeZVJV24c3O3qNUPHLXS0wvvvb168dLw/qPtf/iHbz3z2X3Hnuqbfry1uy07GlWfJxSKUy9/9TkHR115Z275YbVhSOD+oc5DDtXa2ZyvlWVTZYYHR/v7B3x+eqA79MU3XnoyNVcsSOvLy6oiwfm+/JmJge4ugNLlZ55bXF369N4tPhTLVcw712eCobiqaH39vZsbK6pRdTNGvDMgKdLmxtbG6jbCAMQH0bebSZFBLpTaalbJ2vi878n8RqZaGpjoeObV47c/ebCykHI56Vdfe3FtfXPqyQoCG8YOgt/rCwlCQCW9ZC5cB5YSelJRZbAgGhvF0qAMQLDL40ZrB88C/sBGcEuweQBicgyUnRvmCXTiJDu32IsfmLrWbJiDXR2AOd7rZWEXNLIKHawSmjdsKRonJJ4gsKoGMNcsywEl1NYWhr0AFYHmCfrQZLdnNH6r6aTdrhbct1QqZYhMrlstveVh3WQlgWI+zzHcgbFxp+XMFwu6pdP2Yo2CKDqIq3MC74qZXVGgARxwsbFYRCWb6MFlAh/ImnNOiqR5b2qgm/Jwdj8e6TkHJNngjfZOIT0UrSp1UDcwFw4JngDeCEcihSgLC/hOeI+AJKAB59k0Sbwq6fgm48XcDEPbUr0GnAICwvIDKHHrPYoF44LY4VRQ+OR7wtaEYu1rkv8RaUK67MmzWXyJD0ge0qXWikjYkSPHiM01DJbmgKMgG7VOChPuoFYtl/O5WrFYyaQquUxmY2v/2NhQf38hlzM01UKbaTmBb1AKHqcLFYc223CYEAbVSkWFmnBorMg7KciRJuvxULiz2eQ8rNkC5rK4drFY9AcDExOTMLVQLkg0HxR7+9s5V5N2OWTDqJqNrp6B0GBHsL1jYHyibjVral0QvV6Bt+zpJaRU0+loONjZ3qZralWRGg4ydxfaB4WDAuBgxDge+gnoLHrFcCiEcAW1oChQ+PW6UtdUuaZ4yYbqFvw6CAOXB6dCcPAsQrcBf4hYNRs6yg9WFZFJFtJA9IJ6yKqfZFkMKCWeY0ARgK0m2cACKrDFsLRcl6EIoQ9oyg01kIhHGZpMqkZNQGqYhop7KXWFRcW1nCA76HnTMJsNA/4PhYaoQ3WjtuG5EYT1mppsT0BOqSqhrlgsir+iNhGTUBK4ESxje3sHUru9vY086roKYUEjzYKAqNvb5FU1DQ9sKF4k7BBlTVARAg+Bg69AzGCyPeEGQQZbCcfftEgnDY7GSfgSByMBYM+mo9E0G6AetD7cjsgRNHMSaGRaNsoQkYnE2DFIJoMBGxqku7kVDkfA96ViGbVDswzQAO0ad4QGh6e2U24AsVHWHtozMDCAWsMdEZkoONQaYgayCUUHLEE5ox0hK4hhliVzEHA7fIPUEop9+vjE7GJ2dT0X8wc8emNkcCJXKG3nNnKLmZ27V/hgTnJl2N52Rx8VDLibuy2qaSgKfefh1Be/crmSr/E0L/jLC8vb1YIJ1dGeaGs2rEKuwLDUyVOHltbnpKpHLcu8X3i4sRXr6Pvd33rl3t2PDx1+OZue4UTruVcu/NnX/jK1VblwfrC3n16cf+wLNT7+KN89mnR7mN7OKEVl52eK0ciw5amIrA+2/dGTOVlXy1UdjaGzu3n08KlqTVhe3/z06m3B5fq7f/urazMbzboot/wfPbzvpkyednF8iDadgotqCX6lpGS0WkOjJgdN3q+n1ttn7oqSJTed6qnLL2q09XD2rlRuoX05Wgb0WTZdn+jv8vPu9gE+X6mlN82amrvw0hmKLh066vvj//L2lXerFy99cXFp/pXXjj+4/2lIPxuLjxdy9SdLDx+vL59//uTJM0mlLsVj9IlznSfO9+iWduL8Z967MjX1cC3Gt1UqhtNjIoYCYrumwns062Z58tD+1PpUU3NwHp4P+F0CU6qVPQ4P62QDXjGR8D58dNtsMhcuPv/jN3/k8ThIB7rHefr84UJ1xuNsPn3iUmbzXjTBBTpGTj7dc/LUieufbJx4SRw954r2UUU5x4fZK6n5h+urE8cOv/nDh1MfZbStWk9XF93WctWZ7eU1jvHEO9pNF3lA4m4qQa/iT0QPjXU31PrX//wHsVjnZ56/NDd3//Jnno1FOhbXN7OV8qO55Z1UycsG4j4f16w/9ZlT6VS+kK5V8vmOTl/3QLzpZn729v1km/fSU5edTXphbgVSOpvPIP3+oNjn5XLb6tR05e701kp665nnTw71tS89mt7XO3730XrnYO+BQ6PX3r3pZeDuAtv5ciZd1EyHPxBxIMmqTjFsy+mGv+MJFpGtOnmizHkEPXAVDY5hPShktMpqtQah7rGXLUWLclA0+JKMq8SLjLYhK7ZB7B/aNwL0LJVL+JOHdMXCf5JXtVILBoIggHhbDACOJo0aKpUlN0jS4QJAQJgRxIewB6SBxT1MvSYJtDMW4CrFbKFS1ppurek0SrIsVSmP8/DkJO2mctmcYqh6Q+fIYzOoe/gWwvrg+7pUivl5wRfIZDLxeAw2F2oBeh8/SLE9RRIGhqR/D4PI5AfLIlveWBYgD+97r73OvSa8gL19aTQeRWngRg2jgXSSvts9tLNfe128+AZ52UMoCZRVqfwN9UIH4A03xjG4L65gmJpA5gv+laW2r0D+Q+GTsAY4kqdilhsu1oGC9jha+Mh6ueat27ePHT02Nj4h1WQg9V4qwBlQNiUIgmKpWsxrMCbZtFKtPnfx0sjQkFQpwz+AtsFiNM2i4ti9cW6W0bB0p71DMAuSAdYiNRBhhokg0FUNweBmGafHE4v4eDKzywl4rdc1zuejOW97V8/k0QNsXBSCXCIcjkUjoZ7OvKp19vR38EHWjRjzFEsVh4dqOl0KWUVYRzH4RB9YELJO15RwLLid3n089Xh88hA8pVJXEWngTtRaKBzJ5AqoX+QMjgpVUa5UUEFwfVAwQDYwBoqc5zlkv0ScbgFF53S6YdVQ5ohGFs2SBCMZVIV8KrIMybdncIOBAEIlEPSjvA2jgRC0p4M3kF2yFH7TFAWxrsg4mGXJYt3lcqlBBs3RZIVPlrGfR6qi6DU0MggWsY5iQwpglMEiCHJU397AIttsOypViYfCaFkohEw2K/q98HB77Q43hYaDmAAN4xt/0E+6lBCNzhbEbqUmuewZWagoW4a5UM3IFDKI+ESLdSKqLQssiwTgSyhiBBMSh7PxPRQDdBRFg54R3mS+DQqhr6/fbtoqWROGsGATBQ4ZbT/29sIME6fOcopSB54jRFCodVXTzUapXAbfkwcfEJIkbKGeUcIUAAOxCpoljyNdTlVV0L5sH0twxmqSZbYR/MgjKRaexxlQAKS0kTWiPEnnDVEAZBE3p/vA8GAszMRCrZ3USlGuPpy+RbtKWmWxkJo/9sJYk6YU1T/esz8qN7bvzbkbTLUhbqTXzr22r1jY4Qr0kYmeha07KJqNx/nhoZHO/uCjpfnNNe2li2dqleXl1SJltFwM7aJDhR2lkF54+QvHNLfnD//wx4y7cfGVy/PT81sPV3/zK5eDifZ/+e9++Iu/fnHh7mZKV93+OGW6jo/Hmq3dUqnd4/V4LY9u1VTeMTW7oqYtJ92MdhlDca8/4Epl1GK+OTHe98LFYzP35jSypYaa9QBfXPlsSRDQACBrW3WyiF2tbFaCWvLRo+pSpS4V2w3pqWrN5OulqBjrvzA6v75UXK/l84XOZFiTNMWk2/3ec6P7ljPzJ58ZePizfM3UnvnqCbFl3P308V98855S4L948fm1RzfdHKu6E1NrrUMjbd/+xptf+5Orp07zSc+kW0MTvKPKE0MjA1pzGx4OFNuwvDeuzqpqvqunN1tEOJUpp0G16Fi8Q282Fhbm3njtNT1VSBdSY0cOXPt0ZnNr5dz5o1NPVi2PnGTZWqW8VWu89pVfufL2u2bZFe3u09nC8RNHWrSxuJFaL+vLu8vd3TGBDrYn2tWU8v2vf9pw5kITDl/xQl4tuFrO1KJxZMT3lVdf++Z/+bC3c4D1e6qW0myVWEXI1Jr5VEppaiVJV1PVaiXT1pOo5Y37dx4PD008fPRkczU12Ns+ODjk8/sCPP3mRzen78/yLvb45IF6tRAJcqzHgRbgUoqcy7V/YqKjs623u0Mu1Dbnt06MH+UF7v6dpWxJoUW2YtR3snJFMQvlvCo3ZM2gqWZ3MvzS06cH2yO0JT9z9vDjpa2lpe2Ll/b7w80ns0/C4TjpMVINp4kKbTbdZjhAqzU5V6zZC7p6dIOskYtIhy0oFMugPZFl8FVG0h0maZI1lVPNusdJ9hFrOCjG2aTI40M0GsuNdkzMlUNW1GRHFFznE0TLMIAsYEtTqQcFcaeU98FiouUQqSuUJbnhtBweMIenUqkWCrlwMEx73D6fQLkAZ7gcIMXZdDlguJq86BF9DRAA4wr7/aLIxKPR9mR7TVGrkqLUagJNF3OZ5YVZCx4iFGogeCBYC9lkT7u71SwW8kGycwhZssdmKTLfAzQD7wgsRsPGC4QHC0JGPtMeCyoeppt05ZFRxACLBmAJR5tGABJcDGh1BcI+FPQ3DN1Fdi8gHXFACgBEi/TFkX3NLKMOH1ks5BS5tveAFndBweMAlABJA7C81YRxh+cnn+xJtwBHmBsYD4fTdFPwKHUXLbjIJkWs28WahgWjTaOAmoZVR/rxW/X02ZMoqmKlBh9fLeV1zVHM5VS5Wtjd0qqlu7dvN03r9Vc/h8qXJHvJJOTKflrHMB7kjHSWI7JJkjwtYKbRwF9RKWSRKDJpiyx6AGQnix2D6wHXOrgCWSCJARjK1Uo+vcmQAR4OpDroi4XinWK8HTQ60NUVCfBktqeDzKUGeQe8PrfDFQ8HC/nU1SsfQIMMDo86XHTddEiKPjw44udZizIdlupsNkKBMMpGlusMOMllQtD4A35FkeFsvQLZNS+ZiFdKRUgd0UtG/6IiQACaZiYSnQ4wOeXgWKZSLYNSUJOQU7BNlVqtaTYjkShIi/N6i5VqLl/kBBFRVFUU0BKqHjWxN1isXCrRFGPBu3MCLrGThocqO1welhNcHhfKHlWGakVp4gfO3uWy5GrZ7XLG4lFiLhGCiCrSb09cJmQlSbyXh68lj/yhY1iyYBzoh+N5qVazd78hvUXgGwSSxdDkGa/TAe7FDwIM1Yerue1NnKAgSFMiU6vRCAm34iPLMOSJDIQdbqqbjqaDTK7zuKFo4vEEoggpYQAzbmfTYYCFob6Izd0bwedycSyHEiBLQBANjZTA/begxIj/dENxQZCytIcIR4hpHcTscgocB2HqcrhRGPDYLlfT7Wi6WlYo4A8KDENTZKsPsvK/R9EhggX7uQuaICLJgcqyTDQpU4X1pCiG5tD6WLJsZCuTTqM9uf0BGXKUYcWGQRYNv/z0U4I3WKg0Qjzf0LVKSW5LjBh1T1Tw3f7k43q94E9Sr73xiqtsdfOJp148eW3m6vTsdm/3voXthbGBIVnZEv2qz8UM9fY/Xlp3Cd0O05PJFEWv9itfecnTNK5df/OVN770zT+/P9CXPHH2YF3KX75wenW18rW/fGvySMeli8d++uP70a6ehuVpj/PjE/T8QsHr7yYTE1pu1TQ9lmdtaQMxPrKvN8a13vjMpZ1Kam2xyDi8w92dt65dV+TmzPJGtlbtT3SxbjLxoFqTifCj3BB71VK5SXmbjirvD+aLrbkHm2MTQwZV48R2zku7wr6llfXlmSXTcomBsFRVttJbZw6PdkbYVHl7dN+hhzdWL7+xb/+F7p9972e7GdfWZnZi37jRMrI1qX90oF5dfeZk5+6U9Hj29vnnnunb9/TSDgjL6BnqvHXzcTSS+OTdxURwNB71/OxHP6nlKC8rWKbW1RkE7WbzapNxcUFnJC5mNrcPDx+QPP7uZMMqs/MLJV+n9LnPjf/gv19JCr2SI51ayl165vWHi3NNTYp4qUJhdWC4I1XcHYx0L8CZbhaUsqatFyZ6R31tHbSfWprKvfzZNi8zGKIPq436wlRRK+ZefOMziWB3Jb3THYnUK4We3o6aTlUMh1Ema4aub+wAqUSff+LgqWAwzHiao72JSmk3l0319/f2DI2lCtKD+ZX3rt9emM9Vy2ZNsmpKc3Zuva45dd3tD7Yn/aFDZ5/Nq43rt64PdIbGB7pibW3+RNuVG3cXlrcgw3nGGfMLvYm2Y/tH9w93dg93xGLiqSPjmlJIpdYtV0tpur/xo7dX19IHDozxLLeb2g3Hw3oDNqIeDvkdblehWvX5xYnhfsrVisZjcDPlQs7N+iBXi+VqTdV1yFxWgC4v10AQVZ5mJKms6s5AUDQ1MnJSazRIB6L9AsYAF9B0CA0RjiEDSUDVQBAK2tbe3ArvOKBcKcdjifXNTZ8/APFaq1ZJT51JxPLy0hIadls8AcgQfQGAOEOhVVscw5N9ymmB8YgCEwh6ox3t8UDAF4/H0fKLxdLy2irglWI8qZ0UdDcMLqi0ra29XC5K1RJqR65KwDuUYbUq2eSAy5JnqMBQJGnPQCDaCbHZy8BCd0M2EEW91yv712NHgXMgUjKAy+mKxWL4vlarwdbYT5XI0ok4BdjHkQ2v9HKpiB+YVNzCVujkOrgkXntX2/sAOAX4gqHxK8S7V/DCweCyHEcGVY6MDHEsu7udFgTSCQwvRZHdikykDG6JDK4Raaup+0Tv6L7Jht4A8VerRUWSNLWWSW3ubC7PTD8ZHe5/8YUX4JFQQ8gg6VTAVexOfgggmmY84ATyAk3Y/0NSSPEQ6QQUJ7O4wLQEz+Gq91bHIIYDh9spb9bryu72TjaX9QVCuPiDBw9QpBzDIlVIPNIMKvH6vEq9xpD1rxmA7/Ly0vzsTHdfP+f1q5q5sraJ8oARRz3CuTZqWsDrP3nstMtyLcyvUmDZqoSbQhLhyggSYhtVFVoHng+/wmtCoqEWIFlQL0gmagpqQ9PJCsCoIPArKqImyz4fbLMvnyXbsqIQkFF8AxcFWsbLajXhq3CLOhCfpnGkHcygQg/H2xvjIEhY0D2Pv5K+aEJCHobl/IEgiLxGNknlUC4IPzQI0qdKhAhZ6gmlil/IwkZu8rwcl8JLrtVgc10OInaQo46ODvwJVBoKkQe98HkcwqbZMjWdJ+MU2FA4jPJBgNFkFVLS3YJGhxuBthOJNmSoVK6iynALBg7JHg2AwiEPaKGI3W7UJTm4ruB0RBex5jBUHg+Cba8rBdekGdrhdAaDftA3qhVhLAhofS3cB99AbGiGLGsSzUImOVzEsEJDWCzNgg4hHcnpUGtkCWLibw8d3A/+zuVLsMWoPDQQiAzcCDHuJo2OrJSODMDOwmHD6AIuPBBiLieEY09v79jYPvf/+X/+A58/qtaNFlywrpRSG5TD0NQqyzRoQwiKA60WXS5vNeuFUqo0Nnk2AN0kUpQqdbKd6/nlxyvz1Tyd7GPRfKJ0bD27EuziTh44vLK0u54qJIO9Wqvo9zlPHOtvC3ivffhJsaIePzOitqyx0eHx4X4pnbl17ZO7T7JFzfjN33/50/fvyWZMCAUbmnH0QJjx5peXIRpEqAq9ZRaBy5arWC5YPk+Qd3/24lMeN5WScqZMDbcN3P+U7BBZqjdXtnMthuNVPRQI+QL+7WwKog8102pYqqJKciUUZB1uj6nLyYAvEhWL9XSsJ1FvWHWHs16R1+eWpZpOe8OxeESWd1979sLGwkr3YKJFWe6Ww5dwf/P7P5fyrZWlamd4iKH9P736cWQgRLmNsxMT3obr7qOFS8+84uGt7dT26EHm0dTS+k4j3Nm+nq1demagVFopy1COkYAvajblkl62kM5woFDJlyWJ9wUE1ufleMOsnXmmV8ptlcu19ery53/hfLjFZFaNgePRVKoc7ujZKeUa9YLIegYPjvnioQcfXjn89Ms72xVdMce6Ez7GOP/C6QpfP/TCoY3rDwNts4n9+pWfrPiY6cVrc2tzzXiHdeb885QlBgPUbr6yVszLnub8QnZtZQkevqO7/9XLLwzF42iTqmzl08UHUw/a20OswB84fFTwhR/OLL139cZmKp8rVuPReI34G4cQEFRLz5cLa5vry+sr21WpZqgLSwu76fz6Vrkku27dube9tXpoX9eLl892xLz7httPHDtYV2rT89NPZmYfzC6OjiHYHFub6ZGRg+mM/P57ty1LiCTb2hOhYjYfCEecgnNqeYNyBxSlWKhWjJa7r7s3xLsK6Q2Xs3X82AkXWUHHSkZDKEcIYUhqNHgQDVoyfOHnXn6lvzc8M7cJ9YA2IYpewBlOJDbHRR4Q4ijgCLQ/MeghMR5vq1aqgGK0H9Ev4k9kEL5Ap9MZgexA0nJTjJtsC88bquyCYWqY1UqpVCx6yQp2LYqC1vfDBxJH0bJ40UsW5nM2owFvPCRC86GVLiwsAOJTmSzglWYp0SdKFUkjQ2qRZtKdK1VKSFpXZ3sqlSLdeoFAsVQmvtjhNqwGcAfJBp4CZYBEwCM0fpJXe+wS/oR3QCq+xDuOwQHAMpbjoL7JVAobu+1hSgQUVHtBc1AAhHw2mykU8oAnKJA98bHHr7gCrolLAXlBb/gVF9n7HnADhCJpIQ9uCZqDyYBHEPWAp3DAj88G2RMe1gslyfb2dYHznB4gqeUTWFmRhweGwIbp1E61XJArhUJmZ2H2CRztuTMnzp05hds4AHr2bt6gqT1GB7myPBl0Q5ZfJkkhb4REkUoy6oRMLsKLkCnhU7xQIHahkDSTh3YoVSQVVqVF2JrxBQIoBBhEFLVG7KQKrAd/G6YBqUS62c0mrBUuhFgIR4KdPQMsx9+4cRsshQsOj43qJhlPV80VU6n0gwePHk7PhWNJD8NDS+maQVFuRKamauFIBDWFxEhSFVeDVwO402SIL5mLhTQUiwWaJRNpZIksPREOR3TdAE/hFHvlFLLKMUwxTCFqEBmBAiP9uqIIsvHY8Qy+oTwU5BLRW7aUtKldxn3tjJMhrzwnINmKpsUTCa/oh81EORGJxQpKXQ1HouBjmFScaE+5IVkTBC9SBSEry2QhUrvXowkVAlpFSkqlkk8Uces9c1mvSB6nC5hmP90kD2uRdOgMhAtsIFoKarNcqUSjMZQKuBx6EM3NbW9TgQqznwWABUk3bKPVBJWiLZn2g1vUJHLqaDWlagV060VzNklnrmbi+hQygitArKCqUUQIYGQBgk+uk7WqGRa5RoNFJLMMLUL+QkXvPd+AZUcdi6IfZlfTG4uLc7KiQhYg1xRDQRJBmuE+SAyCHPWAWmDJbpUm4ge4UaxW0WqQBQQZkUQ12f36sTGylo+zHvGLnoZnazWF6h8dH15aXYpyoQ+vfxpqC/V0dx85eOzZS5f69g/MfnI/ebC3FW+trBd8YRqmYvDggdCQI8z69G0jU1YPnTxNa8z9u48tyhnlxEpFP31qrKk7l2eKLgdltfQPP7nxe3/wS7sbMw8+vL10b6FcUulI5Mu/83osLt79eDfWNxz0R32MY6i/sbG1SzOHoM88CG66uQ1Hs701tH/41p1Hz588vK9zKJdXcqU03/TP3pvxBgS51VAc7mxJ0k2TI91BLtIBAU1BFlCFSPdQDBvkOU8rqkj1U4eTrz97PrtRy2b0Ow/uskHW5ws/ufNwYmC4UlMVo9VoSBdODScD0Yd3Hxw+vS/e3rO0sD6zvGo0Ohan025Ha7R/OJXZ7DsUDcbdXeHIQHzknbdu5KrV1fWsmyl7BfrDd6c+fm8nn1cHx+PL82udo+H1pR1K8kyO9szsrJbhRqpaueYB1AYELrdbLuZqFbnSNiC2DYqJ4LaP8w7sGxOj8WjSrJUb2/mmpy3iVJveWEgI+3ZW5uGydnRtYSX73OGzi7evyUqBEhTDTP3W7/7mlWszHaH+5U9nHk6vxAcjsigWdkOPVtbTqw5vR+zYuWNtmn/x5tTiw6m63ixp2vjkeKdfPDXYdXp83OPwFLbTC4vz09l1MRpSa+ZKqsj4fdmKev32k9v3p2qyijKdGBnqaW+3HLrDaYYjaERUV197rD2S6Ih6RXpbVmElzYbLTQclg5pb3hgc6j996vCZg6dK+Yqr6VxZ3rp/f3prq7Cbrvb1T/zms+ccSnNjPS+bzA/euVJtOCyG8kUDTpfl9ZC1AX0h/3Y5XyHLrAfmp5d7BruSnb1rS8vtQa4tzEPn/uzN9zraujituH+w69BIX9zHC7SHcVqsu4Uqryl6TzzW0e6/93DBGxDJRBClDrxDI7FBGc2ZxAmACe9okFK1HAmFyWw1lkfTRQNuNRsQ434RAogMzY9E4+lspj3Z1jS1VsNsNAhgxWJRsBUACukx7GecjqYTdC3VdcHrJUvZeZoBHx2P8I0Wnc6k79+/y5ElO1Jk6ihFOTytRDxpGqZX9HV2drrcjkxqh+Pc42P7lpaWguEwmq5cr8N2AJuBMmRpN6IPCAXu8Ry+JLiDlz18ywlWsnNEaMYeYLzXE0zo1tGqlMiYQZyL91pVqpSLhXwOPxAKhAtdZBATKBO3sNkU9yTAgXd8xv895E9OAn32LQhP2PSFY8HccDB1lUCwoihupzvZFqHcKG0NCqYtGVc10s3Pc6zWsNxOh0/gKuVKLIJXaGdrrZDLVHLpa1c/CorCr371lwSGMch2tiboH3dGQbmhMex93QFzlIfYDiAxMavgbPLjJBOwCM2SlRPJ90gYYVeyADL5DM9BU/iMlJOhb/YodNS6V+DFgFgqlSETSoVSOBzmeU6vqyxuTDOKIqGagqEgvP3M1Ew4HPIHiBZDZhfmFwifUTTkA8xcIBjw+wOr25vJvu7zzz8DXspL1ZbHzfsEpUbWbALTkHlZpJvdBJ2j8CBEkEKpUgO/IgPEmDPEOKJ4Yf5AV7gsKg+khRsFQyHkAveFdEMWUJusvawSZAEpFntjNXyJ01ELoB0SCfZ0LHyDrOAdPAf0l6oS6pWMrbWnycJWQzKhykFjMOtIQalSRSSDmXC+10s6YwGtiNRcLgddglvbY4tslKWIlcTt8CUsMiFIOyRYnkbxB0JB0BQRYVYTRxqaBj+KCATd4Tua4TRVxYlkrW/Qub38BRlzACmAmsZV3G4yl40UCeqbjKiC1kId2TO6dBAbtAVuh5ebppAMML1XEFBoexFSKBT89j6MeAX9YThzUs/+AJILg4w0eb1CMCDWJMQkcbHQJVBRKDPQKsqcIYtJkUlxCFFUGS64V5KohbY2sh8zLotkSLLE0MzQ2Bjgoq+3F569kC9Uq5K7uTK/s7G1tZ2+/eDJw9k13Wn1TY7cm3oo1aSDEwcnz54cHu0b2d8f6hQWFm6KPYi0zO3lleixMSscUPTZ9n0VjXVoFnXk0LEnHz1xNvjBzn0P379dqZZl2sl7/YLDc/TUIMM7egc7y3La4eKOHnrqk6tXD45HswspvsFQbCytpg6eH7p3a61epfmgKyQmo4GGz1vc3eCddLDlMEXWXZTUqbv3+bDoFhyHuqMXDxyqkXnizXvX7pWzkiD6Q53Roqk+mp1hUIfNVg1ah2zKTQe9fsQUIo8RkBa3lw/D1Pb3BL/4+rMP791skv3m2meXlnvH2kuZ0sz9hbHhgcnx/R9/ei0RFy4eHdtey2/uTB89c+D2zfSTqWXOL9R1OBZP33C7g6o/85nDlivfKFcuHzx34+r1Bqsle/jeiTahLbaU3XQ4O7r74kP90ex69qN3d7pZ/lAP6Hk3nakMdnmtWm1zVarISjFV1+quSCLobxP8Cba9z2u4trt7E7KWyaYXT5++nLNuLOwoE5PPPrl35d7NmWat7DJRIIhm/fa1hfMnL+w/0P3pjR3BLew/MDKwf/itd67qpcb20oJi7Iwefmrm/saZU8fmpufupjInL+0/fqwvYOhRftDNNj1eUXNK4wd7HE2N8dWUVvXuwjbfRnEes1lTo4FEX7IHznZxN7uTyxerGqoPXIUIDoq+hqpRLicZh+P1e5xUJkMmXeSzRY+L6esZqEuKVHMUSo2tzZXj+zu+8Nopn0jPLqz+4GcfeXihWpMYju9oT8ZjgWOHJoZ7u1Spvp0pdvYMBqLRqlx1NI14RKjX8kbDGOkFncbml2bLqhWIhZum0t854HC1ZueWNUl64eKJiZG+g0eP/fCHnzStBqUWRvq69/X3JGNRD8gA2ts0eMqTqyhhnj5+bPTjTx4A1AWOTDNHXJDBMmhkBBHg9ggq4TPaVbUqQ5QlonFZCSKFuAAA//RJREFUkgB6EOZhv19T6gJZ44hbWFpNdnbCskLtR4IBcC9ZphANnKZ4NF+voOmaLFdVTaE8QVW3aM7XclDNhpOhOL/XZ+rWTjrz4Ucf2p1kHshkshMLS1ZdB4vZXsQPBKmWi9VKAaWEy27t7HR1ddUVlDGBKsImhEyAm6SjmHC5PbAI74BgsCzpu7NfkJrgG9Lf57R3Kv3rF6GglkOR5WKxCBbM5TNyrQZQg2cDmBFbSwb/kn5UHIxzcTzhNrsvnZzfJMvK2/xl38W2ADgAIIVSRxaAwmQOFMF0MlOnLlUGBoeAX5tbqYZF+vTIqC6nAzcDnZuGERDFcrXMeDyVQn57fTW7tVkpls6eOMV76LqsAgqRWyAvTA8he3AAmaPqwaVs5007bEzHZZFOSDKbTO0X6R0miSPMSvjXTvFeFkiJuXEk6h0pB5EE/X5wJLgTkApnCwLB1SAocA6yRXYd9VCZdIbnvB1dXXfu3gOa1+Xa1NR0LpvRtDrsy9LysiTLO7u7pVKRFRh/NNRoWZKsCjxZ9L9cKVhkS3aC10gtAgmsASbw2Z2/SKddVG7wRqVa8fn8CF4wAbKEzKr2C2SDXFeqVdtBkNonGbJt+l7c4jO4FuwleAXwNzIWDoXgLMG7EBN4kcyTzmEXIWaOJY/2LQuCAFxHRCftCfiga904WLZnQuOmOAvxaTUs+G+icppNUCkZCGnvnIEE4DNKFmYRRhaZqpEmQ17kSEuzXGTcQL5QJKRo2js4WU2YPtQFiWTC/mTsNXwn4hOVB9GZbE8ihcgd6XRumOQZKsllk7HXTkKKiYAlW1CQW4NnEcC4L94hl0DAOFSrk6llKLeenh6oE7yQF5JaMvQJd2uBNEul3f7+JMc5TaMiVXUyWYDlcEeGoZstIhyhvlBYqHoACxKJq+FXlDOug0SSAWlFKKUiiigKk+EVwMHw10pdKRZLUIQAB6IOzrx66p0bU4trUosRX/rc8xNHhlaX5n/hjS90Dk6mMtsnXj+Rzj7eLt6bK91dXHiQqZQ+94WBtamMGIi6vK1Kdaqz12HWHPUlh+V2bc+uDQ4MVWqlbHonnGzbyZQg6Nvay+cunswU1x5MfTwwPMhzkSdTSx98sPDVX3q+Ct8GXHZziZGOobHBR7d3QhGf308eenX1eTS1opTaTZdOOk8ajWs3HgV4nhY9SiX797705cz2utPHfnLrE62gxhMd6/kdXyLiDfuhxQXK051ILKaygBWfILIUZep6vliA1kJjarhqO9mdU8cHebfj3Ssfd492JDsT2dq2TxB21nfPP3U5kynGo5GN3aWBgaTXtHI5TValw8eP3H/0eGgyuLC8USxWzp0fC3a3pbLFb3/r3SDlef7o+fJG9vHUI188MPpcaHl348bNnItqDA3Fw22mGPQK/rZ0MS1tZ0YGfRv5/DtXNoymNHIgOXp0tKONQoP0J/xHLo1VzMri0s7ESH8y6qhKwtzSthjik9F9Nz69Uc47v/zFz60t3gchJ8IdN24snTp2+sBo9/BA8vTpEz/+9jd7J337D3d95rmn3vnue7c+XZrP1rzDnVx31FeuPvf84dmbtc4Of6xfPn9kPKgld6bTOUl/+/GHj6qbXK8rW1rcgb0NtFIN07ctjB1ImoJ8e3q+u/9QXW0urK84BFd3OCqQhQA9CFsDraHV5ARvNk8Gdio1qaEbqCalLmcyuXKx1DKJq3DpakRwXDy779Klg2vLs9mtXGegK9kbEbytVG5D0eoe1lU3q6VacWpu+kFus8E104VVqbqRCLkP7+tojwj7h7spLqKUawEfD/lclcGFeiToq+S0ugTTX3rhmUsHxwZz2ezC8k5RqkJot0yrv38oEAgBaZEW1bByhXIJWpJh2kPBIweH3v7orodnPW4PgAwNiaE5NF6Ia7zjh7AWEIg8lWzUKtXOZAcQNhwJwn75RVFXFZebUjVjfWNT1/TRsTGYy+7uLrCqXofcJ4MIDcMko0gsc3VtGb7HtHA4wKry8OFdjmN3trYeP55xeZi1jZXt7S2/3wfEg18oFUv5Qg5J8pBtyNxqnTzZzedTqlrbPzlRyheB5p2EYlVgH+meQjoo8tgV0AOsBMwBB0EwIBt8CQDaW/IJL/yJEA+YxEnYF40L0AO8wGFAa+gMh7OpG2TncGAKgV2WzMGAEseJUOINe1M5fLN3KfuSNt2iBO0fsgIdQ2gPhwBlCPDZXAtHBXyBikdqUbwwScVSyU3Rgijg1oApAo6GgfKicRWn0y/C+FYDPu/64vzizMyB0dFnL10K+YK1ilQniwR5cG9cnFA8kQ0NMlYY1yXjtxogwKbeAG2CjXCtPaLdS6pN/Q7CuTjP/ocX+Mb+nfhbnEpUBOE8B/GzDcJSOEv0+UD8+ITABg2B2lB0KByg8ObWjmm1BoaHR/ftg2iAWa9UymfOnvWFAjMLi3DEic7uuelpHBuLhjfXNpB+juFR0H7Bi7zCJsHBJZLJSqUC9wlMB1Yj9siUGAWNqRaNRb2iv1Qp4xuynjBZ3sENFkbtIIUoOy8JRQ1ADz4m1QTScJE1hFGekBSgVVBgg7hDBi0V3rQqSRzLo7pIb4tFNBnHkZ1cyfJ+LgpEUZYqONeuZpemkpWnEPD2YWTJTAQVCiaTSQeDAUQ4EgN/v/egAayDE+2g8oBfEYSIMZhaInrsB/NNTzMcjqJMkG4fyBt1R0bnkQ58VBTSjKJX1XpHMon3POlEyRNH22yCI5F4MiKfYVAOqB0XqA4t1jDRzFARdnVw+A4pxE2RM9zR43ID9sGyUrWGKkPskbELZMAWWYMMH1gP7H4DgYuLI5uwjJBr+UK+s3OgYZJNkSE6kQmpWm6QNczdcOmwckgwIgF5AGMitnE7BBKYFvXo84rQfUgMzC/eJUWB0iEdNqqKgkIK3Zf/4Snd0Th/4vQ//Qf/6OKlsytrc03dpBoOKsC3/Bsp+mHM15IUNe1QTx4ehyEUmMYnP5rLL5aGJjqKak50REsL9d2VIhPgS2kZLY0OmkzYpWgobePMxQkh6Ll7d9lQRYEK5VOV9969v57SGV+gsz+xtbJTKNWLVu25115cmc9YmiMUF0Nev5OvhNsd+TTULStG/FWlPj+3vrwyc+jkvmJm+fLhA2a1vp0tbGbzj6anD40fqBhS2ZAlXRkZHIL0cliNaDSSz9dVWWk2GjAHjN1xp9Q1jqF9XiHii14+eujWx3fGjx/TLCvii5erKY+DOnv6qSt3Hj2eXWY9zrMXj6BEKdkl63r/yHhdda9s3h06TF35YHukb6wtKb75k58rJceXX/nFC5PHd9c2F7fTbKwrnak7Q7zDCEspV5ev785HD5Zn8mqjuV3aODo5dPyVY3SIHmg71Ts++sz/57QqaFtTO8cutk+eHBo50LOb3wlHg09fONYZ9Wrl6uaiUd5pWvXYvZs5aZse6W1+ev3j1z73f62vz7bE5hd+/5iDzm88brzy0u+sp+eT7Vzh4dWDJ8bf/+jGk7tr+w6dio51Hdg/OfXTm7/1Bxe+/vbbf/HNG1RQu3j6mKPOG5V62c08fHRbtnQAXMgvRoL+zvaOmtRKbSsFowkuyjRUmhbanKKak+ZWljp6u46MjexsbWdzBbRYuV6W5BLQCYgVjYteL9Xb33ng4PjY+Oj586cnxseCwIN4ZHKo8+SBAeDXn337TcMZTMQ6YE921lM4PxhK7KTkVA6M0SqUVKshqmXPzmpRlRwcE3W5gg8ebyxtldWmb/HRXKmYHR0d3d4uwlbBQ26s7DRNz1B7B/he12pe1jM3u/zuldtG0+X1sZzg57wCmgNoTTUbuj2LsSbLmtXyud2XLh57671bTRruB4RqCTwLtwqo2gNltCJYIjRj8g3xDbogQEiQ3f/RCH2iNxoJl6WaVJV9ft/W5kZvbzea2fZOqrOn1+OE2Nch46DLbS/h3NnekaRasyXXlYpcLW5vrqA6t7fX1jeWmy0L4heopGkqz7F+fzCTyuC6dVlG4uF4gBjVCgRyZrCvd3RoZG5m3hf08xyvabppkKQTwrRpEn4TNAk+AfTAuZEPwA6Qiu3VADrA7j0OhoiAzEc2wRzwDviSiHonGWGJz4beACkj3Wi2KA0kAp+rVQWUhkugXdtWHzhpjw91OhqGhitbpKMSyNNARoBfQB9CaS0H/Jy4N4+CfOMEmAL3ybhT3V5OgjxRdeAN37YsB0ORpZLRTuW6lM+kWpr+0tPPdiSjpUIRHhMUigLBjQm2kOHTOrAM5AqXgP+QdrIAR9NCMO4xJqFQ++G6/X/UKykF5Bov8gX+gUbId/aqVaR7qwVzjq9wWdzCJi1wuanIdYgAHAJSYaHJXLSsSDiPZtlAMOZyE7NfrFQ5hu3t6xNEsYo/19VnX3rlzNOXJc1IpTMwNKlM+sjR4z4xkE7nQES4IDwEGLFarchKPR6Pp1Ip5D0Wi9WVGkoeIoznhXwux9quF5CN9IN2C4W8YLMRkocs4U9k6mqzCdOJasILh6J6UOCodPAEw3HBYBCHotQYmkZdIN9olKArQfDyHBqIo1QqVysS/gRCUnUyawfhRyjTfnQCKQAEz2azYFkUHYA0HovhUooikxHgmorEQFGhCiAoNV0Fy+09bSWpIY/8FVwZCWiLhHiWLxdKqCWPhwzKg0Df8+hIPzKIi4uCANMfIXOTEFPk+R7KH3VBSptMHyL7QOw5ZoS9nV0Hz5NFoZFZ4nOtZjzehtqUZSUcjpBOZoVM3UFUI/HIFsIGeSenO51SVYFf51gBDO6m4DJZjg+UST8OWU8DpYTmy9DOvp4O0StIUpllRRQy6gUJALPyAg/WNwwL4YWywk0R2Lg+so+Ui4IXjSMUCvAs5/OJKAdTN91nPnvg/Pj+y6MH1p48/uZ3/0xsY3P1td4xX9+YZnLr6WalvKLPzWc9XX5HPd+VbNtK1x/dVHaXrOXSQtexgcKmq7BltWLh5Gin0/CWtjIiK0cSnKwYkyfG1ODm7eu7iITJgace33pEMcB2/0a26fQ5eZGvV/WFhczY8aG+kYHp++sdyRACy2F4mHg5VVlpqkk3ZZlN98Pp2dnpjZ5+d7q2+uq5Y6f6hrNFaTNfv3tnNtrW3dkZVB3GdiEFEOiMtPl5Pp/PzywtNCW3l+Wcjmbd1N2Uq6Ozk0wjM60wxRwY6aZr27P3Zw9cOJEqzCYDIcI1muPx1Nz9xQ3GGzLk8he+9CKCzCo4N/Pzr33x5ccPNnd3C5Eud0gYoF3s/OLqs0fPxQT+xFivXtp5srKyojRyaisQijc2vbWc+cyliUJa8QnQik6eohbvytduL1t5tTfWtqunRy7EfvKdt+98sDV6yu8MOBW9moj2nz/6slZfd7jvVKtL26vGay9/sbGZTk9tBxLK6edOaNbyyqykOqsd59jluR0qYjB9LqXsKm+m/8N/+h/ffWf1tb/1xVyd/ek7DydOXK40yv094sKnNybbx//TN97KV7v62/TXXr1Q3rBisWEt0/jRR3864yof3nd+yN++9OlqW7y70jK3i25KiNZrGUbsKDqFRHeSqZX62zsykmK23KauViSFYrnzT535/BdePnRg9Bw01/BAZ29fJBxCtFUAG1Upm81trO2sr2w+mp2ZXli7O70xv1KWFffG9qYYZbm4e2vVVBoNveXKFBS0PdbT8NPuyf5Bp1NOdESblHs9k3Pzgm4ZzqbpbhqJUO/hI8N1zZp9sskxbodlpbYr1Vqd0vTu/p7VlcVSJtNy0N5AmxgM0gzZ/lMq511NU5WrULjpXDYQ9PX3dbtYcXVh5fyZ8Y9vzFRUDWaRcXs0vU4mT/4VuZLHWgSJ4b9dLty+5SBr1oZDQVmtAU0isRAwUTOI3+3p7o6EQjdu3jhz7vzOblprWEP9EQ/tgQPwUJwCD0om5/mq1aqrwYV8UZ5slsrAOnkJoHlNy6Aptl5XyDANr5dnBbkmgyfATBTZwssny4A7ALo1PjaqKvWd7XRndwdaOJntZzXpv1pnmIANIAdQAiYjJPrXu7TiG4tsKWb/szNF4AwMryiEkD3kaRy+AQICF4ixIcsreuCM8Q98SIjHSYac8F7O9hzQ7v/7RUoIL9s84XhA4Z4pJP6MoSEXIA1srCQvpAppBtWRJ6doh26XSp6/mbgFWIG4k5YTB8D3cAJbyGeS0fCrz71AEa1gSuUyLDJDk90GUXwGGrI9qJl4IIvYStANcoO7ICUULm4/bEV6cFMYFEK5TQcZg4FfCb2Sl50k/Id3MgIIvg2fkCeUBulKhZhSyR63KFGcVNc1VDbKoSbX8tmCnwx5w8E0x3vv3Ht458ED1CqIZG1js+VyS0r91oNH67uZP/7TP9/YzbJ+kfbyRrNRkWrZYkU1m95gsKZr9WoNGgPuDRStqPVoNGpXYyscDoJioZNQPKhNfCTPBMxG0O9LtIE/moV8AQwNGkDiiHgiBUq6TxEIoAeUA3IHIgHjEJYWvYiDcqWMH9Ae2FGroxZcilIHTpJc247Q7w/srXTBMFQ4EqlJEqKRrJpC1gUkpItfcXEUSiAQAM2buk58LRm1S3pQUFwujxshR550klHZZEMbEDNiHJ/3nonGfF5Lb9Qk2dlyQfWijbV3tBOWsnf6AzmhSolc0vGFBkUbi8SCgQDHQmp6wV24IC6Fe+mmhpTDduNG9hLBUBse0x4TQOrO5ULeUQK4KRSfrumBYBB5RAoRGxCmiDEEDIy70622nJZhGdFEGPYbgUHUG8LNbiZoLgx8M+0cGOilKXepVNBNsjS3YXt3fKBoqlisuJB+VUVMQTDhFnb/OU3SgZfdq4w2SMKOhJbH3eYu75TzP3rne7du3W4/3F/wNjqGepI9ikgvloLuyq7vx/9tG8wxNCg8eLQd6drvY/0t3ZFJ54q5FuN3Dh6JOd2OGF1vhDwhvm93YT0g6lQYBemaXtyYfks5PXKQavILazefLM4PHon07ovN3a97mWaE8+Y3Vb1ZufDS6ZXVlFqtx0NJyhliwgjAh3LBHWj1eh2B1bXdJ1MP+/t6zp/r7Bfbzo+fT6eVJwtrq6mtgQND/pig0q1sWUIz1+q6x+3oaE/sbqyP9vbFAuHBfZ04rFSyOCrYNJVkZ7i3tzPRFRjt67/+eO7oC+erlVxmN8MJXKcY/XRtdWYzn/D2eRr18y+PO0xrdyrVpEGgqcHRjoePN3L53cmBLrfhvHtn+eCRi6N++t6Tewtbq3mp5qT5a7cfanJTSqmsnzlydOztn7/jE8iIlXBbKBiJTs88kmT3sc6gVircWnxcr7S49c7ZT59c/vJ4LEgXN7geX7XT987KVvb6uuby9zlNTzSgV2nmuc/6ew/57j1Zc7idx187+c//8Z8GOYM7Irz1R9Mb79ReeuW3v/n9d9akzL/607+TjNQXb24d6t+fyc8LAWbm8WIs0vfRzZmWQccb5Y5EUlOFoEtQqzv35flVj6NLiBtu1d/BKS5jOpVvBsV8YZeRWcVwGC5DCETjHV7Yzain88njuw6/l3FSlWKxf2jsL3/08xMnj1/78Kd/9J//5/V7yzduTd99OHf95oPt3eLSys7cwlauqJRkk6IDjQZZB45i4IMaPp9QLVd9gejwkfaSVCtk5bBPpFxksx1/MLSxm9rOGDv5DdZLtQymsFOIhxgQnKF5QPQM579+93FWqrQ8tNlwFqtlyzIvnTse9orFXBGqtKBquWq5VC2rKtC70WK5stmgeTHsCxV205mdFJp93BG+n9s+derg6uONktLwiA616RTQvAGxTSe8GVCj6XZAYrs8jLPppp1NlqIrVZkXBdAhRTGulhtNta8jZlmuXL7IsC6I5UpOOXHo8Oyj613R7kB7UjFrrZoc8nurUsbt8cRj+5puCX4pEPKtr61XKpLPHwoGoM38xVJO1WqNlmmAI3lfMN7Roj18GIgablhmuZipy6VjRw+HgsG5mVmy/APDrayu+X1Be5UqQvPEdbUalNsDECEw5CCbIjRBXS1bVnpo+3ErMIRYc/AqWJzgMrAEJASvAD6yl1nGMXjHN4RYSVcbWUIWIh1IB8QBESIjwBSwI3kM3GrCQOB4gBOoGfULUNHqKiRIezKp1JVSrUzzZHAQRbOliuRwkf29yWxDVxM863S3PE5HPB4J+X3AJjBEgHYDIIVQSFPVM0cOvvHcJV2u6HBFqgJ7QJjACbfbosgeRS7a5TCaLoFh3RZCEoTXMhukU05gWeJgyahGxg1XZRMq6dbb+wASsx+72pxkE679vBZWiQaVkiJzWKZDFPxqXZVlHf4DJ7scxOtYRktTNGiaqlQCUoMqQGabm5s4RiQzvO/88Ps/vn334cpmaidTgBxp6GbQH9QUVRB9ML4+MSz4AAAxYK9aV1gK7TqEAsRFWAZM7qqUizSkvK7XZUm0l/80TLIjnt8v+HnWrEtSTQG9gQSlmlQsFeE5kX4oEsgC+H7kDkQF0oVAgm5YWFwAZwX8/mw6DWkRCoQahsExvG42wrFIoVSgICzt0bY5sn0TiBa0ZSISPA6XqdVFjjM1FekhNIPShwsEKYE9yK6oKHiy1rHD5RH8fklWEDpkPC4vyGR5avLoGt4aMeVyO2H1GI4tlUso2p1MUWuAwtwcmXELBUQe6ELNQFUQlWgrheZelew9H3GQzlg0w6pUhdQAfxPOFrzICFQTGj4ECj7Q0AENC83VQ5Z8JM9cJYUsBAG3CxZEkWhqwyvythV2ujws2iwFk20aFBnaTWpcrlRNrca5W0q50NcZtxpKNOyHhqtreqPp2dgpbGVKDtrvE7xkrk7LgXhWjbpuqAznIgPCQPEUq+q6rOo0vByZg2Sg0VFMA6XKsCyARZE18LGbZvR2dvi1Vy7SnXVvwm85AzXVwfrcK0vbOylj/VHamQkNt53YnMpYO82DkXauXyxtSbB7lEuQ8zW/J1TKFfj2apSNZ+azspZJTIiQ0bu3lDHvyNF9w+nS7vzCandPVyZbrmvm6L7era0i50l4vWijpi/Y7BxKzs6nErEeF1XvGwuLIl2rbSklRGG33NRvPbmXqaeogBVrNV945sVcvvLBjRs75cLEkUMU5fYLQl6CUKsZMBdAHstKQvE1mr//u393u5jbzKfK5Zqjae+y4mp6GU89Xxod6jQLZaVS/cd//x/MP3qcKeSFSNjrD2Yq1dSOXCvJo6ORE+cOvvvjjxyqI9YmLi8sDOwbXVzLDe1rq6ulD95ZOHL4QqKXv3L1Y8Ta2ma+o3tfy+3dTW91dovRmPXKixffvPnBaj6VaAt0RoP3rj+wGszg4PjS1mwoSIfbYulMIR73vv7lyQPnoxzv/96/u/q9b6/6I/Krz2ZdqnzrsadWtb50kf+LGx+2J4ZYj389taVlzJ7E2FJ2qzfavnHPZLnu6UdrB7rPeHXjJz/5+JkXD794pGvu2kycb1vdXWLiFG9xx5MHrl25uWmpHZ2BwyMHg0LI6VQ9YXpBr31w5+6FiYPRsa7F9Ibp5jStEfY6Qm5KzTXSq8XBzvaA07jx4ytrd1d7AwM/+cFPGk6rrnFVuTbU3788NfOjb/3gT/7oa++/fasOxyUEBY4SvXw0FAqI3kgoSLkBc1TA73M49HBIZFmPqqLZuAOhqGo0l9e3tteqfb1dkTiiU1Yk0FhYksotpzwyHpYl2Cxa0+VitXTw8IF8udLe03ZgeGRmcSmVLVRrZI03aGrGQ0am7KwtQnQGvIIiVdtCgQDPhVmELVDY5airVrWiS1W/z9eWTKLFOhpNOul3a9Lx8U425GloUsBNVetWo6VBZ4KFoDfRevGD1ms/gCHPONG2gV3FUqGnp6dWrSo1ifK4uzvag4FQLp8FnD198fL773+QbG8bGur/8aPp4ViiN97VcFi8G9IhkZFadWMnQodoAoaibjRzpRLpHky0tZwNTTYL+aKp6ozLzTioAEOHeCbAuGu6mU2lVFXu6kgcmJycmpra3to8evTY1u6WaTYEsp8X2XcPKh74BXABb+Bzo0Em8ABq4VOBdMjSnvskfY0EsmmitTUd2bTdHWGjvfe9D3iRg+2hK6Aj8LH9HIs87cMFST9x01JklWUoryDAVeNU0gFLRhqTVzgShnHK5LKoF5ZiHc0WzzANTWU8Lp+XpamWX2R41IxpCB56sKcLOB0PhcI+XyVXdFLugM8f5LiDfX1Jjnn06bUQIFzwVz103WzC7VKcF16SYoVmy0Mm6Xgsj8MtcLzeILOmYCiB9BAJxN/abhvYjYThM+FS+0W+sf9q5+6vhm6BZlB6wAzkFFnAKeVyCS84x0Qy3mg2NINsSA7ch0CBYBBFkKpvZnZO8JK1LRGH0Vg8ly2AMAZHRiykk+FongOXhMJhA2klzy+hLH3LS6s7u7twV/gVZ1GkC9GPqoQhEim2litRepNutIpanRUEMRBEe5Q1HSQEg2g/K2dREbpu9Pb24HTTtGAZdY1s6AsG2it/aCwYwkqlgtuhCpDBUChkWa1sNtvR0WH34qpgbleLdIbDAqIc8D+yuHGzAUICcoKu6iqsMF2vKygi5H1re1sjo8rJOGR7BUSoETKRBgegZMmQDPINBffpE32yXKtW7JEQTYe9/QZZidBv795K2wtZk8rAdZtNxI9p6HVFxt3xDdwe7g7fXCgUkFX8FbIaehFZ+5v6Qo6gKXmBQwyDkCGFNd2sK8Q4in4f6BL1iLaAv6IogqEgwg9BHgn7CoVUvggKyINRGY4yTcUDUdok8dAiXUFk81q/PwSaNw2ywhPN8JFonGZY6Bq0E47n4eRx/XA0srubMq0GVEzTsi6eP18i/d5ErXI8g4pAdhrQ9HZt8d6Y08l6KA7KIxoPX7h02v2P/+0rxw8cmtu9u1HNrK5IjOB1M6ZIU9/9/xXXPmh06O1HOvsStHtiuPfcubNW1SyqdLmolcsFB/LYiG2vaAsz2ZAvEFIb1z6YOnTqVF7J76xsHeo9TLuZezMP5tfWBvqP+ALhfLGYTTX8/nhXT/Tu7SfJWMfuepZheMNBc0JcqWnd/W1NWimmd0WabSkJqxm6+/jO0srMqRP7Mturnz1zORZv//7Pfz69ufb6L/9iTZXXFheOTEzMbWxqGtQo2zQbqPVWw5ocn5idnb+/8sQkC4/wrNMFAajC/hgmXZMmJgbym7uf//wvTM1Nr6+v6zD1phnk/bvZUjHfNJTKV7/67MLK0v0bC5NDo5KcK+QrR88cWFnLdPX2LszOnTpxcXltbXFlEWqi6WqwPmf/WM9H164emTziF4Kjo5PLj64bDbq7eyTIB+5+dNtL+y8/c3pj8+aFCy+MHI/tO+YzqmalKDzKzWQahfu3q0t3ykk2lje9C/rIzatRTzmUyeR2FL1e6wi7REkrh/paYYaKJ4avTd/p8vZyRvj2z1cZp/CrX/jV//61Pxw9F3jl1SPlXKWWCr334Sc9feJYbzwUSf737/7Y6eWHk73b1fnD3ZOqUtkyN5dS6aVFqadrny/omZlZ5huMlG15uYAviKaiJjvidKK+K8w4nI3CshL3dbodlshbF44eZhU6vbuSlWqdY0NNU6rn0xNjw3yYb3mtMOdnSCddKwBb4eU1Q43Ho0pdAjhTlNMf8AOkMpkSzYpGw0FBTupaJp2v15sMBzmpe5gWz3Kd7cPPnpw4d/zszStXjuyfHOhJZnd2iunc/rH93R3xR9MzcAKBQAiI3tfdFY2GEOvdnbHujuTik6mLp09K2QzXtIK0J0h5QgF/mKZ9TifncZ84e/LcUxc4ml2anm0/0J2emx3rjkU7k8W1nTgXqJElcFU0cTQniHWbSGAKXWiFQFXocTdFFgqoyxoMi5cn1BKPxes1pbunXTMUQ4eP5Mf37/vBj763f/JQT8B1d2obRXlotC9fUqJ+vjdM52vyek1pMTBdKtRwwM+bDR3NEjghBoNqQ9csnSz1xFCW26UY9Vy5WClVTVOPR0MXzp2rlEprq6vt7e1d3V1bW9sCL+wN2QCTAECtFtnSy0GcHNlXBy9kAKofKccPDgOMkuenLQvuViboTBZ4A84BufZeOOWvPgHLCMuQHl9AKqgFhwHW/f6AT+TqdbKwJ9jc0E3yweMBnOFo0zDIXEa3C/wBtEXy0MZhfwOiT1dUyuVIJqJ1pdIW8/d1d9Rrmt8rIEgioZAiVwHNsHF+v9hotOBKAywbRvAokmTKscH+zXq1Xsj6eSrI0QxamcvhtkxP00qEw7DaZC0PB9njgbiJFvwo7bJH/iIXBJftx7Hg2v+dN+TUtrM2yJPs4zCQB1jQ+qsdIFBcDaDBzs5OWyzJ8nQ6vQsmK5erOC4YCshyVVfJmsPJjk5JqYkBf4Uo8l2AeyjkZ1i+UJMB/6I/oKhqNlvwIe79flXTKhUJ9/V6yd6oXZ3dgWBIdVilWtVJeWpqXWsYgs/nYWlfMGB6aFUzwBewhohG0ATpCWBIhwGkGFgWlg+1Tx52Np2EaxsGKgIUhRoGIcHV1WoSuLamkJ54RG48Hrd7L1vgV54DP9l7s8P42h3jPFn0GJRJ5sxwsFz2mBVQLPiMRIHL1d7VCa0gQ0HY44r9oSBhOPJkl7EfuzI8ByqSRYEsoRyNRHxiIJvNQb0gJShdq9WsViU4uXiErN0N1oQIIG4bseXx4IJQhWQ2ERn9RGaUgvqhD4gPJo88ibjBBweZHd6EMawrKCwVtYgaBIVDQHhFEXoIQWlTskr4Dx5CVZEHj8ttz8DWVbWO5JOksjxEJ+Qf6QhxczqZ5qqTJu90S3KtYSGGKPjUnd1UsVSBiEGQiH6RqElV1ptWRZKIhIH7181KuTz1+AlMf60uo35MMmlIFckDbZ6i3cFgsFAkfUW4LBl46+X+4O/9XXf/Yf4b7//U5PWgt01VTKfHPD1+tJVWOouOw+EB2qe1uitCj2fL3FHCUiOgFaa2JKN84vLBlZUtN+O3aMohWxf6D0u6Fh/qzFYzXoPtEQdkq3Vn8XG+XmVowWy4OIHKlRZoT3h3pzZ+WOgddT77/MjtT282LX50/xG9WZdqmZ6+jrIiC3SzkpWdRjBfrGxtzx0bH2EU9SuvPnNo3/Gv/+W3bjx+dP65y5G22NLiQlsk0tXe8cmD+5piMDRL5kjV68gesLhYKL159Q4AwpBNsqcR6tNF1wqFzz/79Jd+9Rdx5Z/fuPbTTz6KxMIth6XV5JG2jrV0aWVt97XPXIjGqA+v3G3WnUcmxrL5vDfCdPV0by5L1Vz16XMnW47Wx9ev0d6IrHoK6SwMGZB+eXk1IgYunD/+YOHuo9mMV4hEoolHKwsrxdSpZ45dfuVYpbFW2N00GtzH7yzN3i639fbTfbWstV2ri75+bvJgqFCrMu7kwu2dVtjdde5orlx/oTum5rJ9B3ySawc6bGWz0DfhV2tzGUMu7a5ePHN+aeXRVGX5t//JKWPbUaZi1+ev9cXi+3vHspLr7/1/v5Wran/x5/+VatSWFna0amOpuOYKOR1Fc9Q35mCam8ZcjGrrckdzc+tNV8lgaprDKasUPB3j4Hgj4HVz7V2hkl6f38hVdOXlz587c2Jgs1otNvTR/T0nz44ZjFnRa03ybEmLhoMIWdASWk65WtkbAgPYYljG7/eBYg1dk8pld8tsNYCzIuwWL/jJyE3IYUjVZquQy1cyejDo/cVfenlm5k7DtPaNHRjsGwCvWi398dR8RZJ7+wZcrSakAONxa3XF6XYoFcnHsieOHOzrTHKUW6mUeNAAkbhyIh59/Y3XPvjgfTSJWqk8Njx86syxsZHBaqHKU9HFx+tgOSEkhlg2U5PJmAUP2dyNdJ+Shcjh/9x21yIZTwR0rpSriXgcaEB76FpZctGN8fHx99678sFHnzx18TSw7Gt/9q1/8tUvXzg8dOXG9UqTHujtkvKbibD/0uS+mm7kUzu6XAfEeYVQIpIk49otR8uoJ2PReChM1mNzUyi/Wk2tSqrTMpH4SxcvZFK729ubQMbx8QlwGHCTzChA+0fCnB6yD5/NkfbYWvIPREH41Z6nCJGOfyT9rebeQ0rAHCQ46akj5/3vF8m1/WoCaOx+VPswOFpyeXhTn5eTpGrDakbCYaJBGo2gP2TPXPTgG4amBK8XoKkDf8kIIxdDFg0ms6Fg+lz2w+y2eHxuZk62HFASiqYvrC0rptF0O0u1WkWRGZrzCmzLMlDRHo6OdXdmpOri5uZAsssv+FDXwElG4MGHZrOlGk2yEAgQ0F5NHrXDUm7O4+JcnobTRNphO5EX4Dhedgn9dQbtN2Jf7NfeN8gOcgolAUAHSLa1J0dGh0XBb1pmNBqpkLXDAiDrSrUEIIVHSrYnitUC2LNQyOFaSFhmd5fn6JpqiKGIpGiFcjWGOPG4QK6oC9AGLBFeKD3UXT6fBzsGAkEgNYie5jjwSR3NgKHxEwwEyXp7hg6RB3CH8yPPFE0D7Oj1ehGQgDHYRLL/uT0vRVFkJB7ZBCma9jhe3AL0BsKAN4MayKRTZEshhSzdhUIBGMK483D/ZKgwyTvCBJRA5tK4PQ3L4liG9PfYf+KgyWwriXvBzPFeAd+AJlGYUDIof9LeyegtztAMpJZsv1OXUf7FQh6UBoYDiTF4QQbZkg5sFwgEGIpWZAVVgThCY9sblA6mx03xAXSFYif7qNszTUk0Oh3IgGz3AAsCWSCF84qwinWUBdlOmHRzI1y9fnvklGWhEuWaPdOXoXWVDIYQ+P8/Xf8BLVlyngeCN6936X2+zOdtPVPedVVXV3ugGwDhCBIkIRqJbiTKndk5K43Zkfbs7NHMmVlpdo5GEkURIgnRACCAhu1GO7Qp1+Wrnvcmvc/r86bZL/KBWp09Z2+/ep0v82bcuBH//3/fFzfiD9XvC9IewW13YR1aC0IWzJlRZRVGgLtwEasoGjEDHToY7iaJsVAaAhu6gCyq4knWDBakhGQnxiV8aKVaA9zL02g00MsQwb1+l4xWc2SPd9OsQfkD970+tVgofu+NHzLnr81U+3xX5/stT1/pbd5ffnX65R/96MfL7PrE9ZHQBe9e87C41b19Y23puWjft7r80dbqgyNFyNRMpd7m+r32+emJmNTeF8t7+X2jqJ8fP5s7yH748Y1Pvfwl1RN6ur4lq2BMCsO59WarWK49+3Lmlc9PhdJ7vbbn0d16eviii9vtd72KWK7mw34K7E72y5pd6ngqvb7Rtewvf+71P/yTb9559AA66Mqzz0J8rK+u8AIbDAe2jwqWboqcJHIkPwsMpVqptmF0/Y5es/sOCcqBSJTk6zaM1164+oP33vmLb33Xn8mE0olOz+nRrtnT55dmbt9Z9YfVl1+48OEHH5XLJK/ezPjQ2vr+0uUJpust71ifeflSubD3l3/xdmhoqC9250YWghI3MzH24MkjmPq5pTNPnj55uLbaF4VkyKcblcRM+MVPLajd0l/9+z9dWWn12gyoueRhJofH4XWyGixms+GApSRpSewlgqG5hHy4WYhfOl+zVn9xem861Wy3WS7SgJXK7ELbNcMBrcMWfvho79LVyUBcSER9//0/+QdWsXvrh5WfPfjwy1+8LEr+tb3i9350c/HE+f/LP/q7Tx7c/k9//u18rsnLvthQ8pn5pSuTMx/e/Glsyj+aDu0XDw6Wa2fmzsp+3m13VIYtHe7GgmF6hZa6YZifyzVCY8LQfMJkuw+2HvvGmT5MkIYUEz9afzDxzNWdzSJd61JsD+rVHwwaptV2O6FwxLBt/Ai8F1YPv7K0Fkv1ExH/5z59vV7cz5eKEFiiAEEmQmmAWIZDAdsxWgzz9gd37jy+9xu//xWX8/zhf/jO7sFRMiP4ZF9D1xGU4A9+v+rpkagN0uj3+cHLwj5vNZ+3HevCpQuGY+mgsbTH9fQS48PFSil3cBCWYeqKqMh9rWUx7AdvfzwxN/pw9UEykID6Zj2W1qEtk7hat0fyFUD/IfyxImI7R+bpkCDAgql2QCAkuVqtQatFor5AKJDOTP30p+8oXuna9WtPnq5958cffunFi59+ZuG9Dz84rBsnz14zW3qrnH0Oen9krN508g0717T28sXBBna1JiIH2amHrFpBHGy06ggo4VBwYnT41MlFMJJCsbC3tzsxMYGImcvm+4wH/BqRHnjQ6ZG8dqgaQt7x0yaiuQc7iSKsA3gQ1BBojkEFYQ5d0yEzO0j0JOgyOMiX/osDwRMHvgu1evwR/kSBLNNH5DpOdYx7hyxGs6AcsKhEIhEIBaFd8GUyC+Z4Q1O2D0hGWAqHw5phlioNwG6nR+OFadtkeQehYB7DbmuIlO1uoVgyHN3rl2fnZ0ulyubyhp6tDUmhU0uzrq5Dc/m8EBNkvI4IFDJ3yYPIDW2FMIp2YxB8WU5kqR5Z+EPuYXAvgxeDMI3XA1AlsHr8Jw5yw4Nc7UABtCfasAOQh0h33VKx1O60ZRW3IqFpgU/5Qg7iSxAkw9TvPbz3dPnR1Wefefr0yfraKoojDxEs67BQpkAcJQn0h4xTIuAONhYkA6qDhE1AOBKOe32m7XpFBUAF62X6HrKREyuEyLZ3Nb+qthp1hMGe284eHSVTiVzuCJgKyAE8x2LkgS7aD2oPEhnktQ76CO7lOLgv3CLB8k5HlNRsNhf0+bSWfjyY33VdfMU0dMASgA0GB/zb3t6sVKC9W6ARHZdkQwRSoKPxJln1D3AFZR5M94WZVcplXFpgOcgY1ABeMng8QRZGk3GBjlss5L0+xe/3EpbDQIfT4F6mZfQ9fXwrEomgerh9+NFx+6Op+eOUn30yI9cley/SbqdDJiv1yPSi40sD1FEfsjHUYDIdi0I5lggnMiuNzMACaYDXwJ7owbJa/IDbEJZJeziac2yDPCEmw9QM2gySHWVA2OJeJElEsCKTktC1ZP0bB4c6TjyJquJysLPBmvou5Xb1we4XwHqynJYiixX94bDi9aFreREGz6GoAfNlbQCP1UBciUTCnj6pA8fyzOe+MK2Zh85+BVJJTvNfeX6x+En+jdu7p06kx8+oLb4gi97v/6eHv/mVf7J8f51peqOTQ3t3mozFmyx4aNOj1c8sJB316OBox9sKnh9/8c+++Q1LKrz80lW+LbmWW9KLvmA/4IuSnRmo1iuvP3Pu2bGD/BpDR8aHzq48PRgaT1qdUjoeTSfSqk/MxARfJlF0D/V2KZbyjS4Nf+YrX1nf2/jeG+8IXjUUCZ89fepgd8dqtWDxfY5e3dxKpzMCy9cq5XQyiWhL5qHRzINHm7TrSSdS/nikYRodUz+7NC3I9Ld+/NNPf+oz9ZZeyBfGh1LBTFAZj3jHYozZmz89sb2xdrBTK1R1n8zPT00cZssLS/Mhb+Ds0snNzcff+vYPOx6fHJJYoRfkWWiyy89cePunb52YnTFs8+Pbd4dHZ1575Vp6tJuc6dOUW39S9Wy1zaxZrjTOXr1ItW1w5sxQeCgZ/q9+5b/9yZ/e33uYPX3pVCm7qQmtTe0wlZ7sa/mEp/Abn1186/aBEp5V4kJutf2tP76ZGnZGkspRPvzTv8pmfJdK9sFULFz9+Mg2hv/8Z3918fQkX/T9q69/26aZ//4f/APOrD54+naxum+UnInn05E+9fmrL925dYuS+2OLI7bVKa82MhPxrsOoIblR1UUnpperiWG3KxzVirx3vC+PmN5okqYSZGNSGuaVq3Q84VB4djjlV6VKrQ7b8qn8tefO1EsEDMDvQsFwSzPgISRhARnSYRybUF2yAUjA61eFmcnMr3z1CycWT5q6drC/6wU9lwSGKA9EOcblyZT3wkHhh99/+5lnnn3ttZf2Nh/bzSrPS4jFDE8m/Bi6JgkcKDPiIyHspi0glpIZOe7e0VG+XBV93nz2aPrkwvlrV7Z2tiVYRbH44ksvrm2sHu6uP1zbhOx4+dfONLoFqgDXaUlBAJJgGiYiPmyGhHAi43AAjyAQgTccAjYcr1arke2peV7xqohR+4dHwyOj+weHqA2iqGFZDaf/r7/zk5nR5D/+xV/YXD/61nsfe1RvbHT+YG9lfnH6F167tjAWmR4KBEX6cH8HSNfs94CypIE6TqdnRUPyUCLkk/j5Eye1RmNnZztfyGcy6dHR8UKpbFqEAxxnnAGUEo8mWMiimREOSFAY4AeiLV6gRJwzmOIzGBFlGJJzhwwYkJFkcnN/g6/H0eT4T8RKvMRvfAUl4COeJ7vX9XpuMBThWK5araJ8MtbHMT6/FzGxWCy2NKJXcD4CKGHzva5lGYhZlWrdMEzEnWZLN6w2NLxXQXcrCL+zM9MczTfrTVXyjmVGfQHfyMhw09RBT3PVRp8RZcUbi0THUhGfLEE9QOKjfyfGR3yKxJPHiRJqPBjCJ0PTgWCIpM3yBUg2ip/fws9vEKcd6yFyp3+Du8cHXg+GSQliIUyajn38vqrKZLN9D2XZBiKmZbuNWmMAZz6OFyHOtnc2bt28AU2H249H4uALtUYLNwi8CfgCrSbJwUR2pJEVxzLR7F2XmJBpWvVGHVEeF204ZsfTk7wK+hDxPeQP1Cq1RqUKrgYKMTKchqYb7IkmDBbwSMANNDlAgkD1oMsGM5t6tm3ir0iEZOqHfeIA8KCveVbIDKUbjTrOD4dDcJPxiXGB5yFeIXNxDtQzPioU8ujcUrkUDIaPGwo0g5iW66LFUXMYGJppwKXI/obAb1xVa5Jxb0h6GaJSlRuNJnAOIAtT6XbatUrleIYUbgQsENhMJkiTFfMilC4uDYs93hIOLU+ztChJ6JcB8yBj+2AkaL3jHFKoBrniYBNiMDmo7VgsauoGgBBil1gpmWlsyDI6RYf0BPa2OyT1VSIaBSRHwyRBjcfj8iJujSS66PbdwRY99NjoJK4C7oheRiN7BwMGMF1qkGsCVccPLoE6kFlzlEdmeJ9PxTkE3QM+hAdwYnAytF4oFEYJOBONL8sKiBVKDqgBlNdqaugy8gCb9TB/8PuvVorrl+dnpyfOjM4qz53pV/erf/6dg66PX3wuY+znajd2v3DtRbC9e3du+8Xp9VUtGU4MDXvalt1rChG/OLU0nDerbpYKCeqTJ4863s5LX3puevZEvVFNj3szADAvCJ2o+tjzl093PVTLbvZoc2PnqVbXxoZPtHv0UCpktIrZo9vpyebO4+aHO+vr1U292GwVWrlaaXU7J9BiUImYbfvkudOdrpvb33Nt6+yZ07lcTu+4tmnJIJlktTsa2SvJcr3e2N6vBSVxZDKzns0GfCpn1F9/6cp7dz6YnJuPhCJ7B4eNRm00mWAkOjySMNqmSrd3jraWH+z45KTddUDlqTYlqtzFpfPQ/g8eP/zz7/4Ybnf1pReGhoOFw3pYFWhWOTyoj6RGOb57f+WDr/2dzy8tZh5vffLTO093C0zfUs16IzQUzWvtkalz6GxYuaH1ZS5x58GTf/1Hf6j6pauXz0J+H1UcSoz3O3S72BM9lOPh75dthp5QxOQHT7d317iHHxyNz/kTqcDaSt9Y9ownzxxtPwkrnrVb+28/uvfcb5wIOdL6ev65y8+Pj4y/9bP3VjdXf+3XXm4aBxWz+mu/+QvPTk5//U/+3W677B1OsB6pcFDZ3jmYmRgOhD2xGH20swZqK0ZV/9BQIn0iGGO0bucoW3/yccHS2B7rCYUmS4dGMjSm0vKD+09sp3fl1Flf13764KNKs/jq9VcRALa3NhmKlgXJMkxYdCgQJNNYXQdSAXjA0CyEy807d+4/eBgKDb/+2Wvnzo4U8lv5QyhaHsrMbGt6VT9zIv3p567Yjd4Pv/cT1638X//R7x+t5VY2V6fmThTLNQRyqEzIGKjJlq712m4qGvaQp5lmIh4D840mEjOzc9evvwBIgN2PZEYkWQIWrT592qyWvSFfW7JHpkfOXDm5cv/hwfruwqV5T5enLBc2aZKZTgjEoN1kd2sSrclWWYNRLpISnYhchAOI16PcASAR+qxWLyO+b23s7x0cOY4xOpJ57oWr/8u//bPiUem/+/1fkmXmJzcfdwwrNDJuaIZCtcd9/JWp4deuPnN14eTS+OT85NDSyMh8ZngiHr165uTrL7yYCMUaxbpm28UimMARL/Dnz18oVaq1ehOStD0YfUfQIcvoCWwMpgSTKEASFiI4DiIXmaJJKo8bIbsGoeHxvoNAh3NxfwM4JoUQFPoboD1+0R/M8EJ5+DZ+ENYJvWdoMgmTZaOxqM/rBcZYZA5Ut1JpEMCmKDK9c0BB8BthCIQBMAd2IgpCJpNBfDQsA/ILvEQRBFlVtFYDcZYhm80hKvJocdCrAVrQFCswsr/N8JVWYyu3/9EnKzefbj3YONotaSv7xfsr29lsNRod8tBtSEDOQ0TNW+99oLV7f/bt71Wt9tRwigxdHUsQmiRkwH0AOY7vDv+OkfU/HzBPXBqfdnp98Kfd3d1KpQQYIGO5QZIPpE/RiJVo0N2dPUkUKnWS7z6TSnMUVSPZTAA3+mG20ACtxKmIxRIvCWTA2SF/8z5VRhwHyOkkTyeLEtxOu9GsB2NRzTLzxYLklWmaNRybYigd+pJlDJPkQ4axoStxGzZ5SMjYg63sAwF/rUbSAQItCI7ybKlUQgSPRiPQ9GGIKkXB5dACLGGKJJcndB56CjdYLJZskhurB0NoNJsAJJyfSiXTw5mp6almU0Nn4TRRIBudKj4vGg0uqYhSOBgibTcYoiALlIElLIfvAvyATywP9km1tJZX9eK6AsfbljM6MgbjM3QT3YP+9fv8QL7BoC5J6wFsBu5Cs6JAXpFxvkkeoEBk+wFttXoD8hmC+5jhwZjxG/aEeN5ogZG6LMeMDGdAVgytNT09FQz4LcuEdoV3oljYEzE8USAe0esmouFYPAxEAMCDoYLNorshN2s1CGXSLAxN6eRJRcs0m22SzrOjtZqIVjB8MimB0FPy4IMU1iPz3fw+pVork4wfg70TOI5pNWtdkiTZ1RpNdEowFESd2+1Oo9kKhSOEzQgsYZzhUPXDDw9C6uS/+p++OzMiXbqEujp+MT35zDAfq6hGdJK+4npSb96/X9aro1NL7nZ5/hXu5Ct968C089yZl0YtEdKnmB4e3bf22JDv6tXnIxHuk+UPOl12/0lBM+nvffvWwV5heGRkfa1188NWsdj1hb2Sl6mXG2iHjscw7GJICtYLHVkM/eSH9xs+RU55+7n+yydf9TBsvWjmVvZct4v2OHFyvtkie8GYzSYUav4oy/jJumbHtPtuN5mMw9vRT01dL9Tak8Nxhqd1uu+a2vnxoZCXs7geJ6n5fPHOo2Vf1D81nKlVi/sHu3wbLUo28ywdtKmuKPq4rkuprPfZ62c9dvWddz/5/lt3xs+mqk5rfOqEV5Q3H62Gg2FYZdOsvvLiSV/Quv76s0dHte/9xftv/+CoVOMz8QwsxeuLNcWImkl37LJesqQgU9PLijd4UM/FzvqoiFVolosbJarM6wfN5Khvt9maWlgS1aGf3Fw9N5up7tXuF2uOaJ6bW3jno5VzVy7ZhuPznh4/VXvt5Jn1jQ3LH7jwysmoP6Q/PRhOZ/ad/K6+W8nuPXvx4ujp6X/5x99+7rnPnGRT//sf/hv/2XTH5+Ed/u7NJ0vPzJ67NtQ0TUHk1+8VulrPP6KFFpiW0Vu7eeggYvYj/n53WOJEj10p5sWOj9NaHVc8fHKoF93DvJEtFkYiwdnY7Nad8k8/fmNxfm7xxGKr2dIa2lAihXCKDgJ55Hka8RTEs+Nh86VaJJZwevTyk48+ePcDustcvnDq+gtn2p3WxubR7o4ZCKgMZT937dT1ly5zivpkdecnP3rzt/72rwItVta3OEEe7PVBcoEisuCgOg7T60hUN6J6ZYGHkHntU6/ZZtsfiaiCbDZa8Xisz9G0wI1m0qWjI28gePYzM7Onz5R22zs3t5MTYXaIPbpTD3i5PsfAtzR4DxlJI4tSgC0SOBEBXU+HOCR5rqy3muD0vqDScSk/xJdfWt/YNM2eh+I6XTPmp7/04qvxYOAvf/b2X/7kzd/59Iu/++nnbj1+8NcfPjyotHZr9p7WfZytbGaPJC87vzB6aiIylohMjmSSqQTC6+ZhdvOwpETSuez+7u5OMBg4c/YMmHKhWISfd/uUC4kIAtAj+5nAyAF+ZOdLD0nggHiBd+r1Ol7gQCCGewNQCMQyDKQGIQpEoJJFLMcQe3wcn3/8Gh8hlhzjECIgDsgjxDi4E+AEfBTRH5dou/3R0YyH6TcbOuQr0Ajno56iJEDNTI5P1Eo1XANeWCrmBxNZHY08mTPrzYbhWLTAmo4FEK3rJPktSDOsBuG73dJV8HBWpTvUUDASC/iFYEgi613iZJ0QJEWvP5pIjsZjggJI8qgyPopt7ef/xb/++vphkfcHryxMosK4HSAEbhw1R1sh8A1ujbQFeedvDrxJGnAgcGmGhRTL5/O1WrXRaKw8XQuGyG7b5OG3DMTxDWcyqqwIsj8QDCw/ePLowcOx4XGUYTvdYCSaHhkF5KDBcaVmo0GwmeYO80W0NGqCC+lkOi7JlY8yAYSqTYk9T89wzKbGsTz0mUUS9pKtA9FNHYhImjC8LgCe8ui2hViIjoIWRJMeT5uGdIMNaJoGJAas4mZx46g5Wgn41Kg38RGuC6kK9dwiRnu8WY1DRoY1A99qwp27PdA41JwdaC9gA9H//b5hGseN5un2yFNQTRvQtUFiExywFhoUmuzO1IfdcxwkZqPZALUyDTOdGqpWqqEgPNJ3eJiFIaLtIVVBEFF1kDZN1x3bJnzRde028bcvffGL8ydOrKysoCZkal6ve1x5/AmghZuD0uF3q9WyDR2fggkNsi+56C+37XIMuIuMHrQt+/hZQKVcQv3JovKGUSlVbcc9PCrU64aqhila9NBCDyhKxpQ7AOnRkXQsGk7GYpl0MgiEDPpRTQA/Ph7cKzmcjk0mTnQcAHAAMCuSaWEq6AhxqE4yHr104VwmPdSo15qNJurTptrBcACeJypKSzegZZlfu8T/8EfcqWcT5dze9avXZhb4H3x/e6tApeJq27aiYkDtjn7y4M7B9pFPoV/49KfUeJ1Jl+v6XsgjjiUTkSHx49tv+7n4QemAbyfPTl3nhO6t+7cy43TKfyK/Y6X5pBNp/r3/dsn11DspQYm4XD8UXMykfaF2r94NT/ZtJ/eoH5wKre6sj09T3/vBui8qTMals4kJHvDbde6tbeRbla1idcwffPbclRqrrWxtUjkqzIo7+RzjkZ2uUq50g6IaUblgVNEdq1HRIqNek2wY1Q8wSu5g85UvPLNVOCgUjOxBbWMb7dFLJZJTk5mdtSdhqffspRnJHPqL793JTE04ZsUxyfOxL//Ci7OzowGf2CyUehOHl677utvyMxevfucv329YvaWro6NJ/tnnhvJGUeZHnr61Xoakddz512aWZthcvt3Qiom2RNdMDydt7q5W6MaJYGQ8OfS0dsgllT7d1XJW75BNhP1mz6x1Sl1HZpqy0DYvLYzwDU9C4W7mC3pbd+v5UHpCjKvzk5EFZT6qeP0B85PHT4q5TirlV9XQqHdp5f7TN957eO7a6bFTXGhOOXntBBjp4x/dvzh64hs//VY9wmROh/19rrLDNy1bDbfPTJ/cv73/ZPNIHhXOvXyWJntxyGovHqTkjqYKYi0UC5fqDY8Y3asenb7sb1Xh+tnpU93DTU9QmOp2Sh99/EnIH37tU0syG/rZBze8YWXmzPDDjQdOl/P5I36/ZFkNjvXALuGv/Y4rg8hznCIgaimOLW/vajduPdaN2umTE59+8XJMpbNFs1yuri1vSjx/+dzpz7z8cq3S+vqffvvC6WSUE5wKRI5q0wbNKI7OcBI1PTlsMnbfMiI8B4htZAtbG0+HT40hjlh2GQ7TaSMuOIocXFy6wKo8qzhxYTi3W2NkVQz4YlK4+rRoO/VCq+b3K2dOTIYVvlqouO0+yUlB05AX8BarbdBsR6T7HrfDSXKtpWeiMZ6lC/k8bohm+EDQS56o2m7Il1TDvr7YPXPmVLNu/2//7s+3S9Xf/o1f/fTphU61ZGv1lz/1qkf2CuHkTsP8+vfe+smj/f/4o7fevXfvwebeym7ZwwUQhNaWP9neWj8xN7uweAIyK18smQhJHRLlIMpMsrV1F+q2RyRsH2QboW2w7xY9SFlAxglxIuAE5AAqAkGARLRumxrMLiHvIgr9Tew4Po5DCX6DPZBHcGQxJMEnoucQQ3o9MneIphy7E4n452Ym9WaZcp2I3xsfjmUy8X63gz6NhoKqJGWG0oZp6rbR7rpEuQ7mPyP8gcsPpZKwinqtRnJwoljHDUh40fMqgttoI6w7np7WM7WOZthNzTGBHmHU3zJTQWVxZCjpl37jq19eXJhlJVZymFQkFfQGYE7XnrkUVtiJkdjnX3+RMoi8Q4NAk0GIAFYg7xBMSZinaLQgRbO4lx7ZSmUwDjBQ+XiXZM7wCDQHOAVezoyODpUrDa8/3Gy07t694ditT+7c6HTd2x/8NHewMz09ni/lKs0mBSHS7dVg3h3aNFq0AETtQ+NDAMW9PtY09HYn6PNaZssPSs4DPnsaSd7l7OQPKJ6VfSrNc9C1x2P+iiQZWpNjUc8e2qvd6YqyBJXmUxSOEQzdGkoN4Q729w4ABJZlH485R0Jh3G/bsgingDGQNEed8ZFhsqKJPKQkowucwIHygjVOTk/+3u//3iuvvnztuWvnzp2tlsv1Wh1mArhCLwPGoL27bleVVRAjmAo4pYcmOK0qCmwKKN5uu7pu9cgQO/kWmXLo6QKw2jZJLdLj+FA8DmNF+DVhA/AXjrMNs2MZZAVX2ykXi9DiuBaKGp0Yw2+SdE3Xi6VipVolbHAw5ACUgt0CrkDpYNjEtl2yfJmloSPJZsmypIKQdFzANg/jAhyiKDBCVBLWfTyf2QAj4WVeVtwuzQuqCKuDTIdSHjx4wI3gtEq1XihWqzWtWm91+ywg3h/wkee1g4lXqKdNFrmhJVhRAorzMBUPzVgOJDZl4x95MEEoeLlSBzUVRRkEi4yu91m6D390QIcdy0LLM//0HwXf+GkplgiMD6ViwdkbN+6VCu306Mlv/ulbt945mj9xdS+3frD/5KhYvf7S5x5+8LDU/2kiWW0axuLVl/ca+cf3H6eUpdNznwoGha/94u/33P7//L/9r6wUGJ5UWEqsFKxm5+grvxNNydsPf5IVg0NTJ5Xx0STjpQ52lhuH1XBskmcDbJ/e39TpLmhz3ep64Wozial2uf+Tt97ea5UOCw2O5vK7/U8/v+iXPXc/eZw70r0h3+e++vLDtTXT6VTI1pJ6Khri6X4wGnS7vaPDw5CS2N/YG0kleMZ5/oUzjms+ebqj656DwzrZq06ghtNyNMhaRvPChSt7+4UH9+qJTGPukuhBfOgMXzo7eu7c5Mr7tyZPvl4sb7JDGyytnUg9f1TIst7KF359UYpUwon+gw/L65+0Hz+x1lp3vvKPhnh1o7XffeWLi/3DzmjgpBHW6tX2zspyKx5V9UpYEnlf4JOnmxIlO5XGuaUzW5tbDuVlu+z08Nj26u7+YdFqa06z7hRtKenZ3svOZRbGk2OORZWaFcspelWvf6hstY4OVwsL0xdkn7y68mRte+fp4a4a0xxXqGl6r9MJ8skff+vBwXbD9WTTsyMOa4/HZ/RNz82bn7z4lbMBnuuvdeWR9Pj0uCCxmnFwmK2S/SL9nre+/+DBw/21nYOZqWce3turoaGC3Ssvjfc6xu5+MTLUCEd927tHghoO+sfy+YLjdk/Np0P+mN2iosHUK9dfuHfrg2o+y9OeShmBINKjOF8gaJumzHE+UQAi7ud1f1ByOtVYIrqzXbl3d/soV5hbGr/ywsiJ2fHdzewPv/+z27ee3Lp97zd/+7fPXDxfbTbgDztH+8GhsKQqqUC6p+tBrzM9l7YaulFsgHPXuZaSUA/2D1lKctyO1qwlw0meLJ+ngDPF7MH0eGLf3Kf6Ikf7D46yqZivmj+YXzwze+oKCNoLV641y1WhR109fera6cXRYOjCibkTyaGUJE+GoyORuCpIPYRlyw3JasvUvOTJnAAiHIlEoELA0MvlSr9lpVJxXW8CyxaWTiWHhm7cvfWv//2/LW6tXXv+2ulTZ8mmJVZ7dmJ2JDHy+M4TbXf38uLCRCIJ40d0Pzw6ePTkLiv0z54+F4mEEM/K5bJhWkA9MvJmmHBoBuKRPGqFJiWvEX0QDoC+gEOiQuDuDA1qjwiFyISg2XbJoiToJwSWgZLDKUSR4CB//hfHAG0J0BLsIcBKDrzCmy5AVJJ4jgEwjY2Ozs/Px+MRBFhOlMAJctlcq9EYHs4sLi6VSsXHT9dlUQiHQuBVBkCj2UgPp8FzSap0syVLQjwWVhShUa1YlnNqcUaRRMUvMTzd0nTU3u8LdSHfELk73bxVNzzdlcP9g3r59srKo+2d//jX37m1vKY7xvLuzurO9ne+/4N33nvn1ZdfuXrxMu12ZYnkYRhUnuQ/giDCn4jyaElBJluBohFc2xVICKcVQXJsmmdAlqDSIbizGxtPhzKxbG6rUiyfO3MWpTS1RiqVyGWPTswvKrJXKx1Bl7h9NjUyi9/7B4esh5oeS2dGp0RZ8Epio1gGKLF9TyIZi6diukme9oHoNHWnz0Dikw7ze2VvkMyx93q9EH+krUGg+mS+sSiSfEmQmHh9XG1UDJ1omjbkL2RcqVzG+6BAkHckaxjtaTtkN3X0Le60QyrcIs9re/1yrQaoVlUvWVgj8C2tRRa8Wtbh4dHGxiasBRrxYP8AZXq9KqATNoxLwyS8Csnl1KeOt2kjU4LBWgYzrsnIM2rr9ak22Z+VicWisBf0rN8bGFhPn0dzdN22qbmG7pgk2xRQH5aAuwMeq6qKq9jWYGdAjm3WG7hh3Mix+Eb9IWnxEaQwkbJ/82iWvN8mm46AsaGfcIOBQIDhOShgv8/v9XltUL9uJxgKWSRHMdmrDt9Fo6FFHBB5WYaHklF3ECraUy6V4E0SyUP58wEG3DJeG6AwlnVwkM9mS6aJxiHz5+AMtXoN9AeEhoXNEPqJlh9MLSSrg2yEHfQpGgG+XywWj8eQSLsRSwMqk2e0KJwkkfv935Z/9EOL4xMnF5OFYpFi/InU4tf/6F291fvM88+BZuZ2du1Sp9m3v/x3f3Mr/3jy5IzCdrq65heG1u/k3SN1b7XE+yiJc2Fpn9z/yPEYVs+KxgJ9K0LZXm6UGputaXulb33dtEOzvomAa0mSGPz3/+ovtR0KAMCpFNNv/OAv7l6+NPJwbfvJ0/wXXn41pgg3btzmwsHoaGZscjKVEkfHpavPXW62PLpRcKy9s2empKDyw7duMKxE8XSzUZodGxU57uTZ87lC9mh/b/3B9tzk3JVLF1S1NzKaePx4vVwxPbSILkDkoj322Egw6Oe6HSoSy3zn+29ztPGrf2eJkay3v/fov/n7f5AaTvwf/8efr9y/31V8jYYl+BiB4fomnxxnx6eGf/Lm3VLRDHaTH/1gd+wM1ZfcYq4YCInJE+rGm47SWJLF9qP13PLj8uFWTkkH5VkIUG81V6B5qVSzCrulicyE36to5cLhfrnrcUcnM7ajxQOBV68/E434QvFIetJnFpq7T5rByOhu4SBX2NVbpV/4zGsHT9Y6dfpgp3nYcHcKZYai6a5nP1eIjqeazfrz586ZW87ye2thxUuxtN7vMClaNMX9+9WDXOUf/+O/7alUO9X+QaM1dsJ3sLJX3NwLBsTsfiPlTYck2cdEU8k4RECjqJt1W2vqwTgfCgqyJ3K0WZ6aSPQcgaZ8oAqdPiww16p2lb5EkbSxbVdrGfX62NDQaDqpCPJGtvh4Zbmhk5EpmGLTNoxOe/bMyV6XLCUIhhO9Hten2NTwcKOp/+yju6X9riwqly6feP6l86zoOcxlv/6NvzRt/cVXXz939urq+v7d5btXnp2n9JrYt0eHQx3LU8jWhlJjw9NTcxfOnLn4jMwG4pHRhZNLQ0MpRB6tZXo87WzuMJVKm3aj0dGHk+Oy7K/pdRCLtmEnYsPB6MjwcBzhQVCkqRngXZT2dPxQZDxFlpHYJsKx1e2WHbsB1t62AWh1w+j1B9vV2WSYDjRclmQIiFZLSwwlAEiaZnTdfigYOXV6aWQic7dS/7d/9e23Pv744cqy2WrurTxZufXhiXQ0lRoR6L5paPuH+6tr691+Z2pmbHZu0uf164YBfNVNGw4MzmyTeYqQK+SB6wAkySxN+DmZpjFQoYR04zV0LT1400NBZyBQIXDYZCMzMhYK/CVzOgbDyIMo8fODhMfBcfwaQeEYYo/fxMkIbYgVvQ4Fhbq+sZNMRFjeY5itTGaMTOrWNXxvZGS40agh/vcoN0Ey2XK1SgXFnb9wdvnJE+ihF154XhIYIH4iHj0xM61pzemJzLmzZ0aGM3JA6PdJrgzX7tar0FWUrrUgETSHTIoBX8kXqobh5HKVdode29i1Ws1kZvSoUCrWKowkgPKWKsVINAT24bpEzQBiEdPxAgERtyB6lXqjQTLek6FIIvLxcb/TVby+dtvWda3RqH7rm3+BKyYSUarXW378qEme/FGKIiUT8ZmZWVA1VQ3406PVar3v2kY5n44Gw7F4ttpaPSzSLLCz73HbWqnkFUWSpb5j7+1vAD+AOBCBlEcEjBLIp/oQbqQKfbK7KjpSJotCIFJ19JqsKAAhxOjBIlJzIMh49KCHBWqTjF2qF1X2AhZ8XjIhqFwsM2StkY9IK9tBJSKRKDT6wf7erTu31tbWi+XS0dEhwrwBGdFoyLK6u7uXy+UfP35y46MbjQaBBGCtJMmoKjoaF4Xji9LPV68SnWqTucq2bWuaBtPwk7UxXdPU8XkP1kgzbcdtt8k670DQTzmm2WrA5pLRiEomAUESd1Dn417AAZQFusNIQALQ3Z3BdG7gJMwReIzL4aJgHscYObBDwvAAcniBCpCMY8AuAbKVbB8ElAW4gnHIqgI2AwIhDjaNx8lAVtwRmahvmrgKLAoOghtRVAWAjSYFe8CfxMoHT0ZwO/hKODZMM6LluPBuMqGAIawFXhkJRQcjRIBestkRShYEabCEl+wbj8YfwC/Z+p50pWnyZE1zD8EBhSfJ9FuHefbc6F//dUUQg8Mj/DNXT+Wr9bsP12GgL106Nzcv729vlQ9aezuVs6+dTp4+kVgQgSdNHREmGmYjfmfo0Y2nU4vDh+XchfNX/9W//Le5SuX8MxdlfzcSU/K7eZ/iDC/aomj94NuHa1nfqS9ddPhWhEtV97Yev5Nn2+z4ycnhseTBxi2GlZ95Md7hms+ePpOJxbb2n/Bx7srnzsihdjG/225XYoEhJdWiE33WF6xv18fkoMgxP7u3E4kmyW63en1xarZtdX/pV379k3uf1Er5y5cuzc4s/PjHP1R8gmm1N7YKJNMI120ZhsTLYb83nQwJLDszu/BkZWt9Y/9M+uTUs71Hd/bj4kU14/veuz/a2siHhsevXJq9c/8jxLDR9DPlamdn76ieU7Si99MXntu+vx1K8mPnaR+dvDgpaNWjw6xyKnVKtrr3Nqo2bwYtz9Xnp6XFptGyqWZH6DP1RiueHn26tkmyaPe6AZp79szZgMrfu/XRxaWTv3D9lcph7snjlTv3H127dJbRGnvbRUdWS81mq2S+eP7c+cl0t5JExbpMv2ZWel3oQo7ucQc7uajoO7MAktF/cLNczelTM0K9uMd3uPTUdD1nWrXm177y2bX7jx4+2Jw/f+XG8sN7D7djkvzc1Wggzi+v7TSLwsMbVW9UyATd6bFUOqZE1P6rL124cPHE0eZhcd2My8OH683Cjjs9ujA+GhtKeMYy0ZB/KBUd8QXZVvNoKJE0mlY8Hrt48VIwEPvCl149OT/t6q1O2yEJxw0jX635E/HXXlx49HC1Ves4Vo8T+rVmodvlel3EO6NUMT/66EmlUp9fmnjm6uL5C/MtrfHJ/bccXfvSL/5CbDhweLAb96YqOdPtiNOjk4zCdYRePJXqWpRVdhiK80gseC08hCM78zlevxyKxnWnx6gSa3M+Wa3b9YrTZAR5fGhSZcSOrTV6Ni3yasjv9DrAqFqrXmnWXapbapnZam35KLtVrx2R3OE2I/Dtrgt9qDXJCBeCE6Gp6MXBBKSqa23t73hYRhQUS7Pq1Sr0ZiqeuDw7j571K4rl2A9XVz7ZWNmqlj7eWH20urJ6uJOtlhlFXDx9avbEHOzZNY1iuVqr1QwLUYCBtx/jK9wYvo0DQQcqAMFoELXI6O5geQ4qAL8mDy09NAW5hiDebFkdF9GN7DqOU1FD8hCWbKpKJAL58n/xGwdizfELFIXfeB/v4PfgwAWhESFNe9euP6uqYiCgbq7vb26sv3D9+WgkXK1UDNMIBgPRWPTCuXO1amVqahKWcPbs2emZybkTczzPnTl77srVq4V8odloXrv2XC6f39za3tjc2t3dPjEzQ/e6r73y0sWzp86fPb27u1ssVCWGpUEvmsb/+N/93/7WV//W1so6R7HPnLtYrpRzpTLFspLPC9yanBy/ePYM0CCdTCA0t1pNEdJNEnGn4AmhUPgom9/Z2Ws2iUqGpgyGw4rP7/apttuC+iSDxzR95uz5E3OLuu7Kkh9yEd+/dvVqsVR8uvx4f/8gHI45NiKv7VN9s3OLhtNb295vGVaLbI/aPDrKxiKh+RPTQb/XtHTQi17H7oKdWW2W9riW7ZckSwdhINNfIbNazSbEcaVcQvAFE8K1AL9QY7bTBpjF43E0POloMghLQIgM7qNHoDIpj8DxrUazUi7zHJuIxmF+CO9gY9B2kIaE7SlKOBg8feYMWCaZ9ET1DLIFuS0pst8bDAXDAi8m4jEUi5bpdMjj1Wq1BnBF0+GiQFV0OhAI/Q1iAfjMZrMAxWg0cgxLRNrybNAfhLSFyQCewTO7nfbc3BTT67Yty0vS+QLDXElVzXabBtmq1SEcjwU3oBumhUJkQQT4gZsCtMBTiWW7LuqAW0Zlji8EKEU9JVnC+3gTKIfaRmJRNDq+hZbElwC6JIEHWXREdrwnaY5tR9cN/BlLxEKhIJmPDZrIcZppqD6vL+BXJPmYQ+AqeIEy4T74bVpkDjNumUxp7hKWdpyrEp0O/YrKw9jwA1DHd1E9eBOgFZiK7zpkRRy8Fa5I9lgEeuJMyzKBxCzNMf6gmxweHpnif/HLX/if/vm/frJSHBk/c/7U6Ihfvrlyb2NTLxZ1Ok798m9/5c/+zU8ePXlzZLRZdvQ6T/d8Pt3qPX7wKDWUTGcmbj36ZHu/lCtXHj8qgoiMDovnzqQbpeLeI92123avN3d5yWDyXlYQ9LrIvX8qM6yqaTbFjKWDP/yz5a43P3T6aSwl2hvRb3zjxl6lv1ooRSfAj3p339+5+7PW2YUzXsXN67VAZnbjSan6tJhODn2yfSgIXsvSJZ4Lit65uVO/+Ctf+/CDD3qOWTfbP33vvXgq/Oz1C7fv3je0nutSqiIY7a4iqvFIMBHzyionit73378lK95TE9ORiQblBidS555u7nxw476pN6OhiV/79G/aPaPXpbZ33ZJemZ2a3FpemZ9W2rmq5vq4VB9uonRmImO3qF6r9mg+EOu98eEN29n+f/w/4832/s9uVZ+/Pr78/lOGDSZT6bc+vq9GZfRZNJEEvdPK9axRjoQC169c39zJvv/g0ZNs/fFGgZcCL7w4Vts55Nmxu+ub/Xbxiy88H2K8pfXSTmm/2Wmkhrwz8eBIMJTNldo9emlhKTWdgX18cufdaIi/fm1xe3vF6aqXnnv54f0dbb90+dTQXmXvux/eCw8PnTw3//Bedj3rikrr7/zDV2892Xzz3Xw239su7fqm3YPbxWzO4hm2a7a3tw7uPbxvNRnJjZla+86t9anp6SdPn96+8VRr9hDlRifi79/58fB4WhRj775934f6lPdufXK3S0v27s5oMvm5L37+6rVnz587HZKEyVDo3PDow5WHi4uz5dIBx9GGbouSHxTSH5S8IdHuaH3G1ZrOg7u7j+9t57PZsJ+dGZ3vGMbG1idjU6l4eHwoOrO8sf5kf/nycwuVel6QmJ21p2ap3CgVjgq7qxuPhnx+nu1956+/J7B8KukH8uSKVTCSMB+CFvCFfdlKiaEYheIVsqEVmSVHuZ2e49I9ymzpPCNCE8KjnY6wfpDbLlXdPssD11yKoyiATNvtixLoqgEnhTKCp0LKKpIUSidois5l80bLUCUF8Q7Ml2yyo2mmbYMLT46OT42MP3P63NzY+InRCU/IPzo+MXtiPpEcand60BlkrWxDa5KtuXEdGn6LOEOm5gyGszwg/6BUPAfqDFYOEyJhhcxkIWtm8AKujggFwATkI6IhRAEiITUGqElWiA4wFPF6gLb//w9gLk5FaT8/+hSIOfSwIMrQXvt7u2OjmWDIv/xkfTiTHs0MQyrF4vFLFy8VS6XxiQnK7Zm21Ww2h4aSd+/fRTwCqKiK8ta7Hx7sZ5cWT1fKtUazJcveVCpTb+mzoyfOnT4zOz3BMO1i8eBgfzsaivzd3/vdT73+mTfe+EFiKPW1X//10YmxmRPT3/nutza2V5V4PF+vHGSzPbfjaFpl7/DRhzcOVzb3svsTkxOhSJikVoBq/3lM7LKMEIslGZr1+UN3Hz766+9/v9ICzSXb3SNqMxyHuFup1kECEQQAe7Go79SpU7lcweuVh4ZgTX4bYMnyT1aW337rba/qOzw8XFtfrzUakledQfdFY41W48TS3HOvvKD6feAh2aODgCInMmNhr8+slSSqHQ+Q5A+602YEifP0+l3ylA6qmhelWr0BCJEVGZCDTtzf30d/t1qtg8PDTCaDbnR0s0uyNbHkIbmnz7OMY5ldt8MPkvTqhgGcQEyHnATKmoaRzR4KKJBsj+PJpDPpoVQ4SlIvgRei32tVkuUYvYOCQYkGMCbCAfGO16vgWwA84Bl5p9FCCTMzM/gIgQXYj1oBP2B++VwhHk/AiA4P9yFAO502dF61XCccjwyNyrwotmwb8KiTzc1QHbKTEmySKD+PB8odNQErRB3wEcoEtqF8+AvqA5aAA3YHy4E1wugHpks30VCCUCH7UyFoizgTbYKiCbkkI+3CYD4bWdqL/+ktDayCOAXhoMSeQXBJKVDn5KEyedSK044/UlUlHA4362Wyu4TrqrKEznJMi6FoKHGnbZEnzT2SZFESZRgSCA+AHAwQPGQg9MninIHD/XwvXlgdEetUv1KptDSd+drvPv/iS+cnZ/y1fKO433z+1VeCIV+v2exwzHajUa9qtQPjxOKJmbG5v/w/3wgFzDPnfHaj2XG8DZPhmV5tK3tm9tndXNGh+WgqVWrsm5payGafewHA7dtdY2u1oUhaOXf1tEv19Xqf1lN3b92PpvpDgcJHNze8M5JWP/qLf/346uupiUVIdOWdb2bLdjs6ndnO7Zy7PDw0wrs6Uz2wPvXiOW3PLh7wwMCRE/5EUMrlcyWth0gElsdTzPTI5EsvvKoG/Ftbax+///7WYbPds55/9UJNK2zv7Fu2RxEDutkxrF6tWG+bjbGJ0PzS9Hs/+9gyaL3pCrJnaeYcRQ3fuvn4ozdvBcL0qYvRfo7/2tde/+uf/HXtqLh/YG4XNibTkyExSTt2qd2VlOGt/YIQ8vtGtHb/YUp+IaZcKfKrOtP9jV/xU9pugxm9t87/0helWS+zsdkRgtF9oxqIeM9OT7eqzfuPn2aGR8cmY8OTI0fl+o37D7ezh4ZL13Q7ORm7fn30cGX/zt389Nzc2dHocDAkyUpbpzq9UnJ09BvfeGtufNw264JXOHPuLN01a81Nwafm7YKU8bER5f7jzUxswW5pe2sr49GpGlWf/YXTJs2n5chfff0bfSHUalZGRyO1avedt3a53nwkKV56jTeZdkeTyq3u5u7uzOS55NDiyvbhrdsbRtOwyLQZ3qNQjCSYZr/RchR/6Ki+FUuOCLLa7dNH+WwNhTa0/cNCQ7M/3Fn58O79zSfrxY09qqmdnEfLxZWElIyP0p7OCy9fcRxjdWVTFFWG6zeaWegSEG2BVX0+2e9nImHv3NTJ7dXmjY/v1Arm9NRkqZLf2djTGrWrr55TMyqtUBsPNyZjM6cXzwhM/4VPXZ+em59Ln3j/h3+uNcsvXH/h7u2btcLW0tyUJKoDQdj1dBmU36w3ba0+FA3BDawupbC8i8hqghercJVCqWpZbc0wc4XayvYOKHq3RzFg3DSH0zwcIyvq4DEMWVfgAXRR5MEhQM7T7gTBkyUvAlC71+FVuWFpWttqaG5Lsyv1BuC21+/oVtMkmcO1esno2QAJo1yqVMuVJs512jTN02Sjve5gNMvtDmIWPBbeC22KYOT34eq0bZlkXSjP6YZJ5ooOQgZC7THW4mQcDEd2EMKfVI9kiCWPY8nY8s9H7RAJ/svfxy+OX+M8fHHwgmAyQLpHdv9muhTiF6JzY/9gb3JiehymOzqCkiPRSLlENJmiqm+/9U61VkWAjsZiBEnIdkPq1MTkW2++uXtQ2NjYrpQraLFypbK9vQN+32g0rp6/trKySjP9QNBfLBdPzM0LvDA1Md1qNH769rszs9Nf+aUvF0p5CKnr16+tLD9uVVuzk5PJSJztUyOpIRA01AFyYWdvB60xPjHeGKQHQu03N9e3tnaSQyNQosOjo4IspFJDQyOZXL7wn/7qLzdX9pOpkXg8RbLzi2w+f+R2LZajZFHyen0Iu0Ss2BZKLpfK2Wxh86C4tbHRtTSzXjp9aqHPsM12XwxEzWrdMHWX6hq2WSiW/L7A6PAIovPzL78COA2qotWstbQ6lBTLS+jqSMBbK5dVrzo9NU0zdAddTAZRvYj36D6yBneQfDGZSsLACoUCmATMi+PI9oJAVoCKDyjS6+mW7g/4IFUH46VAX6qQywKAwWYAMJFwmEz8JbGeyFOyj1O3C1WHn2PN6kBWGwZFJveSLfZs20RfAKdnZ2ePERf0EYaH7wLPgP54AfODPWSzOfBL2AhwF1YTCIHFknEU2+nUNY2TZMT5jocyLLvvof2BAGSoA9LaAVZBtXMuyVxBZja5XfKiUa/DQmCu4AogCtDxaHZ0H14cWyDgFy9g4eFQCOwQPgtqAoLSdR2b1L87GK92iMQXBJAAvAiRPXbIFpIo1jYt0g4DoE2mUig6f3gE1Yv6oyVZQsXQMLjvtiSyZBI4Q7ed49FgETUhnINsEc0SGB9kcUH9wVKBrrjl40ezuG46nYapD+pJZrCB6OBmRVHCreBT5p/8j/+wVTDLR8Zf/ck35samz1+Lutxbopm9v7UrCL5f+uo5lXPGU/FGubu9nQv7ulrdtA+51nK/e2hvPrr5+hdeuf1ovdv1JjNL9x99PLcwtLl+8JVfm3zhtWHL7bVMdvwM36WaBzvN9995cGr+jK4587MnrSarSpo3ENdk9/CgYla0z332ld374iefbO9lpeBorMtofIcHhQwOq4VcyzhqPHPhxVY99+Dx05reTMaCPbPe7pqHBYPqe2yEfLfzO1/7zcdPH527cv6tt35kNVsH2frYRPjMmen7D57WKzbZm5IXybyQftdsmaD6Fy6edCn3w49uB3xhq6m/9osvxhOp77/5w49uPJg/Hf3yH4x25EOv2F6aeu2n791pl/euPnPl5sP7CXV4OJPMHm4GJifr1RWOFfN6k1OWvV1u7ROvdyz0V29+d3Ik8fReJTk2Nnkq9NabtYkT5sXFwP6+WqhaYiid291TO2RU5NKVK4tTU+BjN2/cOszVxtJjk/HY4vBMfn/74sXR8fRwq1TmwqHHa2tcrbc4eb7Nt8ql5exORVGCly6/euPu8q2Hj3/rt357dyt/8+6bExcSuWKl3+Moy6uXu/FotEtT99dujfv8biI59tL51Sc3Z31DQSZBs6Ki9E6PTTBcYHm5bFZt2cMqfptSm7m8MzbnpSRWUDvvvX3HtDrXX70+lIkyHj02lJZ8CsW6zWYLKPDss0udLluo5I/2rEbDLJYOh4ajtUbL7016PGJqKMJ55EKtcdBsHDj6jl669fSBrIiNcmnnMKebiEu12bmZxFAkEJKbWh3GqlVtut8j6zjIhB2x02Esp+UNMqyP1ZvtpaWFK1cujMRHSgcFOeDn/TEO9NZg1tcPVF9odGRMs2zN6kTkKAio1e9ffvbFp0+WVx5/UirkJ6fmFK/XdU2/V0U4c+l+NpeLhVBDkivYbtuQfqIqUwAUSC7TkMn27wggFsv2IqFAt2M3dcsj0vBmmhP7XRdImUqmouGQqZMxLrByRJCOY5NHN92e6FVYkYNbSwoZLzI7dYrvA1abiHOWW2tYukNVW07b1Hsd19OnXfwPYYAaLI/vkFgGIWHbQE0yBIwwgcsBVqFfEUihfPAa7o0g4rod3dD6ZIfLASEfPN+C4kREQDWOh4uPh4URLI4lLAIF4hve+f85jtH0538MVCwOvCL/IwOstCDxNAsF31bIXraO1rLScfLMdW1tdWV5OZ6IC6L0gx+8GQpFz184h0Ame1Xy+FOW4rEYKMjO5hYI0OWL519+8YVnr1xOxaPoritXLo6OZJafLj98+uTJ6kZTs7t9/v2fffz40WNEyeLh3qdffgFdFgyEQLQBbQJFX714pa1rO+vrgoeWOQERkJMED8flqpWJVIpMjVHUZquJ8I2PyIKTXtfpdyORkGFouzubkZBfkaT5ublzJ08Gg+FUMs6zNM9R/W5nbnYqFgmHgG7BMKFP6I8uGTgVBC4YCo+Njo2FwUpr/nBUjsSzdU3yBqqlQqOY64F2cXSlkN/b2j3YOSB7NHHi7sHh3upKf7A4pNyoU6zQ6YODdQHdjqlJIskdjy7M5gqKl6QybmpkW0NN04B/um4g4rMcB5IF1JFlMRAKokvwJ8kdSB7T9oHCsDjYKLDQ54XuEmGKkVBIkWWWbPBH9sl3yZa9PvRmvd7w+/ygasViAZISJIlYEo7B6ixFVXRdA6iHBhiGuETSGAFpup1gOKQZuu20YYcwBeAUSZvM8LF4DIrZ61NkVTwe7nAccDsP2SCB8ZCt71xAjQvR6VrAQbKRsIcAYRsWAT4I84YRwjZwLyCKBK6AX4OFQPpgw1pUzSLTvkRYH1ANN44/USRkPUAagArCASYUDYa9suJhyBRnE3WmPdDlsiyh88IRUvNENIr3W80WrtLSWrg6IJ8mS7EZQDgamZQvCLB0/EnG7SHAFS/hC+Thj0uyU1HEfUCA8BU45t/IUwp05Of+NciWRbZpsJ1By6NqZEYVbh/lw0DBO5nPfXWhXW9x3UDPslduFsra2pVP54a9XafRvP2j7NkX1aHF8tSM+Ed//K6HSvm7np2NtsgG/X1tWOYSw/Od0aTB26XdvT7bGp/jDg4OqR779//JiUIhXy4F4uPi0XLeKVmUoSp88Myp055+s9+5O5nOmlRi55G/E7Z6fC/GzXla8rvfXT88FLtJumyUWKdL1RjO20+fIVtVTAdm4rGJJ7s7JcsQeHvvwUaEnjR0qmW26i3dp0JY6/FgaGN7dX139c6dmxLDdTu96el4pVI43G9RniDNcFaH7B0WCshazfDKvk9/5vVvfee7nQ6livxv/vpXJmeTf/ytN9dWN2xT9KR897drN99vT1+Jj3hHyzW6tn4rHpM5n+wTfaZbA3+K++JbuVyb93gZp31Ueu7EP7p5rxWdjDXz4ps/vlfVxaauPryTqx9RPEeHxsPbK4293YbRpCQP88y5k2OzE3c+uZ198nSjzRyVNLfjpyW11rWyutHUmpcvTUzG+nvr1W+/uyOF4l986YqgGI93brMmc+LqhUpxm6M89Wbz1776pbe/f/+P/uL76rT/7MjVxdmrtMecX0wszCZ217e3nhaj/lRvJCyFqa7TtCu21/U9/fj+wuzMzOmxlUe3t0tGtll2tI4seHlfZKNYHz3l6VvK8tOj2ckxps0/vLe1vr4hc+JYMuJ2wEyyC4uJ6fETI6moV2C21ko8Kyk+2tb6jiWpklqplECUBZ5pNvIeQVEkORmMUg4FFHN6Hp3x3Nvb9TPeeDKyubX6yb2bQIZQKIzwBVE0GouBALYapiSpFEn50HG77lG+aFIyz4jN5t7YaMIo9RU2IPuZ92691asY05OjqRPDckRlnB7dZ7LVnCD1g8mJkbnF7Vxj8eRZytOulGup4Sk5EBRJ5sWWw9kGR3tDQyLlDYhKH8KFTOinoQgHoqubTiYQaEMBXyKoLk6ML42Phfw+s2Mb0IIM3yGz9Ul+A0AWyfjD0vFIDCAEB+uLrO7AalEYDWWJ6pM0MJrpk4M9o8P1Od7DOaZOUz3L1CGCuzLXRpXAxrvtdt8lEEtmALsNMlkUIMXDoeGl8GeRJPoR4LuDiE02KkDAggvDrxH1UBn4NQIBPgIeBwKBgewANe9A6yAO8IinAEoy34lCZARuDqLi/1e2/pcH3jlWsf/54AYUnqSToD1oJU/fI/Lywf5hyCcvLS48evgwFA6LUDw9xCnn5MlTxUqRJF4SyKxOhHhoxL5LyP7S6ZPgK7225Vh6rVZSZLbbdU4szKRHhu89emS51MpGdmP7aGho+Pd+93cnJ8dKhX1G4O49fsxL6sLSSdvBLSG0aWeeOTs1O7O+sQFQ6bXBR0y/qvpVr91qokFu3r45PTN98tRJIrB8/vHx8b38oSgLw+kkJOnh7m4yEjGbzZDPmx6L97u26xquYwgcX6/U2xYoEgNo8YDEdLpgM4oqowWgqhVJcbtCS2seHewE/aJltHL5PK/6eTXgdMDZ+lGf38eLYTV44sQiIwjJ0eHyzlqlWq2bTnRk0vGg2L4iCj3bdHu9SCTS7ri1ptbtU7AnKB0eF+M4r5dsJow+QVeizQGf0HOGY9kuNJZokdzCHhCyPu2BgALqoG4Q2TAAr6KCTwS8PppsdGOB+qAj0emgDs0WybAIukMzFHQwLBzoQVTsYLd8t00MFmaDbwFuIezwAjYAIcsQUyGprclWPL0+LoRvtVr63sEhGpblGLeD+pDn+5bVxvkkL6NruzBvlyxRlYGvtsPRtE42OlTx9Xqj4dg2rkIKhAfxLOoCaIeR40KAUkEUvD4fvAB3jZsirYRjkNskFotBbFZrNTQRCITWaoHMgg4xfarWaAC80T7wBOA32gQ4jRJgflCT6mDlGBgbKg/QRWn1ShWqHfWBm6BkXAiQjBagKMGynVq9Ad8DgyGbSaAIug9PtMAHNQ0lo7nQVygcTQSvQjkolnCjlo7Sjh2QJ/k4SXOFI2EYEoQ185lXp2QqqDeK9+6vlHTh5NkzItMKJ4tjY2Ldsv3h1NyIG/Tcv/kD+POUxhy8fHp69sVTC89Mcxb9ZLngxPwehmo+rI1OjjOe6bsPNj//y6nZ0env/qefTU0leXb0Z3+2MvrcaZay9qvVgiTsNw80u+HW2h//cO/mg525zPkhYbbTsu49XOn6VSretG26lXeptrdmVSnWnozO5ZZrU5OLXVODVKoWi13KV2ta5+fGy4f7llfq1CyfJI2MpRPp5DsfvCcKJPX89uH+icyoFAo8WdtxbQ/X4/pmz2o21TBH9/1bW8Vf+fVP1epbdz58Ggmpn/n81fGJxT/68z9+962nsVQ6MRE06sZi/Oynzy3x9brHVYbiw2/duS9GfGxbDnkD5dxBJh0TGLBfod/rjkUyks2vPl5/9fNffPPj7/3KV7706OltD+uOpycT3umzC3O7m41WK5Uttm89Xn3u6skvvPTy3s7B2x989PLLL9fqldWtYnx0vEtbVqO1v7dTrZdlRj03NdwrNTd2Gj5avD63MJyJ7DeeyKK4+qAxvDCZPzpoNSu/9bu/q3OcJekvPX/5hH+xw7JCzPH6hdre4Y2338znTU6MMbxnKBTTDW75nQefuXx6Ob+iM6Hvf/tjsceMLEzurjc9thRNehSvz7Y70ZCHs8Ye3zmKDMkNo8yyUiYzunu4U6sWh2Ojz1+7vPJoc3+rCcNyerYv4hvKeJv1YqXGVeolq63lyzW7zVbrRqlabbTM4aH4zEQqEeagf7SGBV1RL7Sq2fp0Ov7KxYtzwfAQ5zdL+p0b9xr1om1UKZ4anUjGk37BzwOy9/NFTetSDt+jmKNiNjWagBd999s/eLL20BfxT04sTfPhGzsP856aNxAs7NV7rjgxNtE06pTdfrKxGon5J5OxnbsrnZY9OTcheoUeRL0oE/SucTQv86Lt9bBdGAfBHLJQBDGOZ/hep4c4pYpyUI0APHiBlRhGhatBYzldGuy+06VJSjaq2WgmwlEBUc4b7vZbbZts7iEJUttqe6BHoYC6lNntNVv64BkU04GA7lEO8OY4a0wboRlSCWKk61hdS3cts41eAJYhWOAfvL/tIg4yoZCfLL2oG3BykBLd0Lv9XqPRArMmU1U7PY7lbbKpiEUGhDnGcUyKgpuTENFHPCYJXEHQybO8gSAmeIwYga8jWIBWIMYg2nIih2hLrjsQrwx+kR8PvgyJQUa9PAyJyACALkkNX66XZxcXeVGdmZmPhKP1Rj0Q9MaSkfGhMXAA0AiBE3a2d/PZUqNeGx0d+dnP3nvy+PH155/P5otbOzsCLw2nh7fWtztWe3tnS7da//S//a9f/9RzbNfKDEV/9OM3Lly/XKy3/vKbP6LZ7pmz83v7awzHGYbbtLvhROLk6cXlB/cqhweQuS6ivQwp45O5nsxznzxdnT95st9u0VS30jTCit81XUX0kUy2NLW+tRmOJihGqNWrZMIKrWhaR7fcVDrNS5w3KItk1ipZeXyUzYJvQMW9/9Y7myurFtlBlqm3nLredRi5w7BWuy3yjKcLPjjIZksomptMRULxQGQoHI0mRsdnH2xsurISTw87dVPxCJ12z+VpDrRUIHouEg5Uq8VCoZgeGXEMMnEVvY7OgSYio5skm5LgU3xGS0Pn9mE/0MH+AHiVDL3IcrpFlqygrxzXxeVxNz3aE/B6DdvOF4qcKDYNHWiHfvb7vG0PoWuwH9grEE8n+wm0JT+oA6wJ3QpwdBSVhw+0dKPeaEqsADoEYCN5Q1lI+QhY1FE2x4p0o1mX0aBe1cEJvc7x1uXRSIxnOURFmRU8nT7r4VRFBUKiAkAeC4KVBZslg8YCJLYolIplvIYjAY3gA7rehComEw4oMmkZ5VdrZQAYbAkQqGstMAZQRUPXgP0Qvi28ssy6rsElA8FgPBHXWg04g6fXgYomxLXbZxm20SJ7JUFn4itEp4KMDvZpP4bwehOACktnwF1lL+BYQZBxwVy7fUGQesRbe4JERilQMZb1dEnODNBcl+hamnVAK9DyuEFctO3ipsiDGIEmWZs7HfRkz+mQ7bJ/+Teec3vlH//445XN+qVXzlbM/ne+99joco7gq7D0ULJvlvb4ONhPaO/jeirA/sbvfDU5JH7vm2/oLe+7jz5JLGldZmd8dMifGhP89MySXK0e7q20e4716197/p3v3Gs4rdhCIr9bLhdcwcdLCiWEE6tHxuYHWiQ+QjNCpdDc3dzreCyPQlESXy6VY+EYeOTQcGJ4NH20nxU88pmF89uFvYrWdDq06+GDPiWjKLTTzTU0kRfqjdr05FSzXvX0u2dPn0SbtZoNIa0WG/VKuREPReMxdW1z7X/+l/9LoabdfPfm/NzwlWfOvvGd79pO5+/93b/t9wa/8Wdfbx+0f/srn/vMxfnLI+FPzU7NeGV9d3/z7pOqwZ8+efnmjY+LuUIokARrM2zdH4z3qZZH6Xz6yvP7m2vffufWnbXiK5975rBZdZr98fHM7u76S5/+9F999ycf377v6XbPLcxSR/UvfObT0BYff/RRuVHj/QrkyOVz54vV4srT7VpRV3jvyGgKgZjrh52mMzzK6maPFvrhYSZbXvPL/pUn+0fV8gsvngXRXtk4fPJo/8YHt3wyXwc/svRwEKDYrR4VSlvbmdiwN3ii61WvfXbh9oOHb71x9/Ts3NhMullHpFVabnG/ZdJmf2QytpffEeQUSmi16nZDbGttWC3v437n937LMuxsKa8EvX/rN37jYLfwp1//q9GJyZn56WK1cef20+Wne3t7h/FUYmaCnppI8HS/Vav6vWD2zFDGL3vpzb2Kbjt62wmEvcl0YGIkFPcJXg+1vpx7dOsjP2sNx6SrF08/c+Ys51CHT3a28vmDoyOKpQOKGOe466dOOVpNDQIZ+oLiSY+H946252YW5udPhIIqSRuVjnUsJ94WDu6utSybD6uN4tHFzKjP6wuLCnhyh+p5OPbhw8cIqYnRMULUbbvP9Doe2SF7cXQR3AM+r4cje40O9s6i4RRdREvy9KZbNzTdMRiJ9wiMbpsNyyw2a6Jf9bi01nJ6HRkwxopmp++s7RzsHGVbdauptSXVK6mC3TY8A/iDLiWDSYNErCDC8G1Q3eNtWBB3CEmHnCEHYcADsOuhJvBbeC9iEyKCLAmAOl3T8TnOQdABKMMIBycjCpMfxyHKg4gShBYyukiSDSFAk8wykLFEa5CBZcRu3CmJCYMhYxx4QdB0cKB0Au0DfCXHAIZxDiLUMXrgPVQZWIv3gc2Vcg2U4m//1m/t7mxnjw5YnkkkE+VKefnJajwRAW48uH8PATsUCi0unVzf3GA4BhqoQdILmbwonL9wvtmoA+JyuQIi/lB6qFwskV3QBWAcOzExBWKzubWvqiQbMMsw6fSIV/VXyhUOte53JVX84i9+pdHSd3cPggE/+iqoyAJwot87sXTqxPwCwrjd7vZoKXu0r7d0tInPp4LSIAoTlOr0fvC9b93++GY0HBnJDJMdcPv9Sqm0trpqWJbp2KZlhaIxMBOYRqFUvHP3E1TVMLR6vUGeZPT7dqfXdhB2yeguWVo0kE2ObdiWfWJhzmi1DsvZoXgMfGRve4vtdULQsArL+GiSgMIkObFBtpw2md3jD4b3Dw5wIQhNWAbRXl4vyM5gKSZ/eHRE0oGgcx3YSgdX6XVdkAD0gixJqHM4HIb11KpVgvCuWyqXFVWNJeKwf0mRgSvwmVarScEi3J7I8AzAGWzJaQd9wV67TZ7viqKi+lq6ZYEM0gLNio2m2QH4BQPQwjBOmmxv1C2V8lqridoOhoE7AV8AJofO8fuDiuKFSIW1a7o+PjERDIV03YRRg47Do2CjMKZOtytwPGwGUEagiPZA8MERBLIGl2wiBKgjz2sHC3hgcjxPBopt28afwWBwsO6IbLYD9yGju7DqwY5AME2cgHsnhguj9dD+oB+Fd+E/0ECDhTSw63g83qjX0VPwIFQIb7Z7HfLRYEHUIM+oiTYHngOY0Z6NZhMK+8zZs62m06zpPm9AFr0cKzI0QJoDwyb0lczVh3eyEsmgTtI3wpn6ME5J6rTJMANMFXViPvvi/O7Tw5A3HouEgOTrm7mjQ+fxY7tJnX3nL3YvzkgjUQ528+ZNs94e+dKXL29vbP3gmz/ptfvlTsNW4IGeeHRY9Cbfe/R907OvuSVaVKq2zocoD+9pQTF4ndCo1Cg2avncxLDDutsio4ieRGlHg81B4+/vro6NpUynC37X8Ujdtp1OJ1S/FIyE9/dzG093r19+Pij7trZWq2WN6oiyNzw8khhPRY5yhZ+tbAVkr8BzKOfmjZupRBx3jn4tl0qm0Spsghwb8VioVjF8Qe7/9f/+53/2R9/YXcv/wd//4qOHj5482ftn/+z3vd7AN7/xPUPPvfjiSY6xHnxy96c/vfe9D5a/c+vxBxvZChUwq5VUMiaJ9M7WbjKZ0fR6LBEJhzIPi7t1t3zjR98ezww/yPUbOlPafnr9yqvv3/jh5z/72tPHq9/69gcUn2o7/WfOT52eC+zVmA8fPbn9aEUJRGNDY/cfrNpar7Bbev6V+UgEPM6QBZ9htvf28/FwOBDWFFkWeDmUTB5UcrblJKSx5ZXs5ddfdfRapZ7b3dsKeIeKR87eXrHVKc2djy+I3h+9cWtjub2zAz0lLR8WPAJtmsX1ejXu7/7B3/87q9v7k5lEW9N2K+W5504crD2k6Fi7S5IYIFq0TVMV4hRtKV6VET2czD9dfuj0jaHJVCoztr11pIjS8GgmWypubG0xjNgnjy67lKfXqnUlQUjF/ZNjmWal1aqYoUCwWa/4xHCzYvS7QrXahKIbSseg8Pz+cCATsTtWtljeytduPdow25256ZFnLy0lwkG46GFFW944Klf18amJ1Hg4PRE4u7g4Mzcxf3bS6Vgvv/CpydGRWiWnkjTFVtQfmR6aPDt/qst0bm/cq3Rb9X67a7uBUJBxu0qfUcPhC6+9EghH+Jrd83TAoz0+pmK4rIf2yuD+wFObbHXjOi60JAFXkh8HjgHfAVk2LYPlyc6acN58Ibu7t29aLcFn/u4/eH5z92m9SOl1hLZKu22eP3Ph1MLSxs623XPavbZAVuh5QKklQSUqFZdxrM5gv3egFBAWkd4l4DrAV/KMZ7AG7xgFGYQjMgEYAhqSFHWGl+JbcHuEG2CbaZuDmEKSs+N9FzqGoSGJyJa2g5UMZDCw24V2IWEAYpaUSYaKiVoZpHonuEvQkzxJwg+Bnc5gkxzyeI4gK34j3uNaeKfbQ1Ek35Ou64h0+BbUfjQaBdYC8OrVCstSPZJmiqSPB1ZZdjufO7TN1ssvvfDySy8jxmSGRxTVm0mPfOHLX17bXP/u994cnxoeGRl+562fxKMx6DUyS0zkHNsaywzfv3v/IJv/+OadN9+6WSkW/95/9dtzkxOWZl84dwmNpFu6Snk0S9Ndl5N9L77yumHat27elFhOpPtd20JbhSPR4eEM5LjPF+50aa/CjU9O4MaarXr28HBichJ3FYvGxtLxbDabz+Z2d/du3Lx1+/ad5dWN3b0DKK18ofD2e+8hdmdzhYePHuezedysrlUymTR0PKDK7nrgOB6W9/tCAFdAZgoUoVysV2t+rwI11gadc9u1fKVRrsEdAj7f0f4Ooq7gFR0D1KobjCRMByHelhWSqRhwBbUGcEXdcDritmVYkijbbXtoKIWOADih8dERgHkoS1EQNtfXvET2kQFh/DkYZIZG6fOSLClKQ2uiy8qViiyLCI/4sFgoC5yIvoWVmSYaipEkYBvImK1pJsJgnxZ4EVHHb+gWoF1QxFqtAdNCkzabDfSwTPJauLYNeioS6yGztVkUCBUOKInFIrDPWq0GcwN5O7ZVYksUpB+hfaiHjDB6PB+ePAAnRA2oiQM+AN0MiFW9fhhwKjUUCoVN08TXRVEEKOK1hybDJ+QZxECJ6uBqug7z5niSVwRkZWCtrEoWCtNwaF8ggC82yWMXFoWgBDIyTJbaMLA3r99frdVAXHA5EAKQDFAASGgYOcokXjc4wBuMpgViRvW6YI3wG9w1foPIdklOb9wdA+sHjIKhok3Q12Q6v0WGvuGMbcTVdptJeHuT6SuFg4NwRHj4cNuwahTdOLv0Qt0oZAT5/BLrDebe+EvuZ/fVv/VPz21vPb35w4cSJ3lDak8KHAJaynY6PmSa7sJMIh2capU9bcaWku2u3N3YKiVTE0o/0Wt3n9zZmxxdGB8O0J3uweP+1u1uo7fL8zQY3eJSKBiX1naqVs/hFD6kBO22mRiKH2azjYpZOGx+5qVX2kbz4GiXpsRaxTkqVvLFnaWp0Y3Nvc2qKdFkoyL4NvoQ2r/X6e7vHzh2u1w29Kqghrmm21h7UPyn/80/XJpRf/Dvvv78p1+rNfZ++KOb//Sf/iM1yP/7P/xjXXPOnZ//9psbb7zx5Pd/7x8rQ5k3H9z2DqcYjkqE/JxgnTw9vrn5mGfFSCjk4dzJifHpqfm7e+uqEMqowfwB9Uu/9XefrL5X3it+6sVLVqe/vrb2mc++nsvnLEO/eunM1Qtn7n1y96PHm2hvmVcSkUQhX640mz1BtEXh6b2ncLNnry6MjUfjKR/EzubTrXRCnpoOFmrZnVy+7dDPnDlXzO099/JzuWZ+7+gB1xdfufYFD6XGx+P+BH/h9GyvYdz4zu26zm0ftPqiMDQvLz0fGBoVtUorHIz/6hcv/fAnN//4P7w/PTS8urOiKdrQktXrKmQNGOf1OM2xtDczFM9Vcq7Q8AtCemS4pWnweV7s8zK7u7fXQOyQ+O2dA68atc221yuCUHq9kNCBDsNXKnouV+cZz8mlsYmJhG3odIevtvaB2z7VVy5Um9XG00fLii/Ay+pwNDY+Ms7I6uZRcTNXgqnube0qjBD2ybMjsz4hjADStLo3Hj3YyR5CiG0tP7336FE4HmrVmrVsQ+GlaBQqWS6Vykoqmdd1EPOJUJBtm6VydSubLSG612uqorJBlQGtrbUEt2v126yH4mim0TMcj8i1ofnclmFBigoySaaDAw45WBnxc/fie7QiyWTLrnZnKBoPe0lGCq3Z6quRZ56bDQX9Tz858nHsv/i//86f/dG/+P2/99u//GtfeemFZ//tH/4Jy3jIAFjbI3Ney3DBxRGm8APufCwu4X74DShEED8WiHBOuCvlIZSl0+tAayJeoA6IYwBABDl8SBYW4esU2eJjALFkU1sEiONHpMBOuDRuASiJq+B2BsEU7Qd8BfahIcjGQQQIQdUHP3gTwRcXIsPLBFGhSAYLHwayg0TWAdwSIUczCE/Dw8OVSgWyANciI5kdGr+3tjZ+9Ve/AmzY2NjY29+bnJwMRRBqTfDao4OD9999XxTkcDSaL5arpUoyndJ0g2K6C/MnVIEHFA3FE5yiRCIhn189vbDgV7wcL7TdXqFaLxXqv/4bv2wbNUPXfN5gvaojOPoCXr1a6vS7nCiDBlZrxksvfwp3lS/k24YeDoVxz8VcdmNteW9nG943OzGh2VqpWGzUG8lEPBIN4p4C/iDC6+7mCjC7RXZUNcGq0KYiGlCUDK2VyQzzori+vgHGtbmxEfD5ASpoPwjPWsvwwFJUHyfJ4ESALp4TjLZdqVWDoUAsHNaa9Y3lZVvXFqbmr1+8lhkZS09MxBJDXI9t647eMCiq5/UH46m0YZElK6FguFGrQ14znh6amigzWSQTaXo9xzQZIlUFrdm0obEGCQ2gX1VVrVYrkPvAFH7A5oAtOB+941i2rKqtVos8npREv8+HQtaWn7ZNXQAFU2XLsR3XFmVoO61pNBOphEAzQAJZ8QJgckdHVLftFVmfxCmiqGtNlWx2xJJk92RrB56YXBfanel33VajAWkICxEE0SDbChn4aHh4BES5CelHUlJIeAdQDGkOrefz+wqFAuwKJkTIxGDGO6Qe7BaIhXLwevApSYWNW8AB2gdoxN2R01QfSgOe4XIglqTXHBfyQPb70Q4Dc4VBtlHDXDbLI7SSjRMJ0YSPoJ3hMnAKcqHB5CYgNEAfrQxVDcoDN+iQsQlCW+Ebx36KMquViiKzwYAiykws4stkYpbVZDh8D4yZnIbbtGyyzYMMPd1xHYfsf2DoBrzXF/DDtxFOmDOnpiZmh3eOcrVWt1AreVjq1JnTTfOoV1DrfU0J9Z/ej26Wpz77Syfryxv3f7K3uJRpe6itfQeFHGVXbdMznI6ev1SrPODuvpnrWc7oaFgW442qTjmNU3MpcMC+VqqWysnUSMvWvanRO/cOs2UnGEEXGplE5vT58fdv/IxTooGkf+9g2y/G+p7exMxEPl/UKvqFU6eevXR2d3tltZBb2dwTBf/U7Gytkn3+5ILTtD55ss1w4G2K3x9AJIDBFcsl8Pa6pq3nSn4FOoZLJP3XlmZ/+1e+mN/d8bZZcTj2zb/+66/+2ueTw6k//uM/MQwyaXBiaiLXypsko2u7qWcFruvUrLFIam4y2ZXc6ZmhjadrPikCDgRBVihUPrl57/zSi2qv3rXzR9miZtb/9u98LT4Uvf/0rTOnnl1eWbl0+ZLdqAe4zlgiDNWyeVRgxN7kWHo0E79542epVNgv89XCAUQCJ4V3tkq7W7liuVks7Z9dOpGOJEXBCfjcst7b3i2/8sxzVrMiqMyjjdUbH99YWkhXytbb793NVXORpOCTPW7NyK1kPVHZ5t2R6dD15050PXV/PNTpxv/tv7oxK8Q9dvCdmx8/e+1C4TDnBo3ofGD5k1zxsDc83R7ORCulrVSa0jTdwwlnzi8plDkxMRPyJfqWC1K8srYc9Hsnx4aCcqjRaIm8gkgM1SELXNDn39naLpQMiBzFK6ys7KyvV/Il06XsS9fnJ0+OJ9KBXl/LJIMLk2NnFpa2tzaW15aL+b187igRTw6PT4xOT/tjUbvXWdnZOsxbWzsHwLxrizNL6UREUlyr47bZWDLxaHl9bGSEcfudJmXU6nZHBx8W3F6l2mC7XExUaMucHhs7NXNyNjHdOMrf3lsrsE7+6GAC+pXxmB0Lgpujhb7b4XxipWZ6OZHjuzwnxRVfHzKASEcWvz19cG4wVag/moNI4YW+hxYgIWheUtSlpZNf+MIXOCZtVpiPf/roc68+8x//6H948dplp+nZW15vW9VqtfafvvEdACVLcSoCgQMlo5PZwr0unBC6EdEH3o7XloXA8fNnomRGMCIHEZTkALLCt+Htxx+SL3cGsIoAQw6iKfFFHJKE1qL4Qb4bhF1U2jD0Y64wiCaDrc3IICPkLFCcTN/A+zhQPvlocBy/JsAJ9KUHu3IOfo6VLhkzJ5yAjHeBUYHj4yvHV4cm6ZPpz22OoX/5V35pfGzs/LlziH2D59rd6akJmaQN6lEMt7W1HU/GO2RsHOzBc3ppcWNlNXdwlIwm333nnfWdbVwr4Pehfd747hszs3OKP3BwdBQOqnOzYxzXgzCanVnUdbtSrQWDfg/bC0VihtEeSU9alpsrlK5evzY+O3X3zt1cqSIKXMgrelzb0+vWSgWVZzJTk2gSjqTzI5sToPFQK8TV9dVlCwoDrS3wXp+fKB1Z6VC0XqsW8kWIyOnx8UQsztMsz7DDQ0lJ9u4f5GEG+Wqjz7PkubljIqgakIABaC834PWZzUYyFJydGo/HovuHO9ViHiil+LwHBwelw/zh7kHX44nHI1BsuUIFGADItE0DXSSJEqIEGq5P9S3T6Lhu0KcSugUqQxaVkGeihPr0KZwJXlSpVmAlgBBiNR4KaEQsxGmTWb7AT9LFHpQd9gcc3RiKRmLhSKtRozrtcMDvWIan3/Wpol+R9EbFtS2eYwy9xTP9eEilbJ3tmWzPghlzFJkCTSbCW7bX55Mkb6OhlSoFU9ei0TCIX7lcIguHBAGVh6l1ul2aZUzLAnwKogRDJI8qO91wJDpIqAcJDrNn/b4AjBl2COuBnQFQEb1hUaA1TVD7Bu4F4EJ2a4ZtAlDJVrumDYIIHd/SCHsACgKYIT29imp3XNQQVBW3jNLwAs2Lr/ehesk6cpRKpjXBjIGI5DS0WLeHzkJb8zit0w36A2g6kF7YO36CwZDX60V74nz4F4gNvg37UWTcpkHoYzIWiYZITheGgmHhuuCaAFeQIkHEn2R833ba1iDBE67O/PIvXpS87voW9JJZKlXMlumTfJNjqVwxe/fR1sT01WAiGEi1CqU1LzcdUpT0yNiDjc3EOJ9KsdVS9Qu/ckWUm48+rOxtCYsXU1PnLa17mDsqqVyYtriwT8gsnX78/hOeDYm030sl9raLbV3r9Uyj3ZF5T8jvs+x+vma1ad5DibaGcE35gn5/KMB62K2VzVeuX+O53lF+r1LTeEaolxub29tGq/npa89AaXy8tioygtFqVcqFfDYniiy6gRY4SZFnwsF/9gdf/cy1F0+n0xF7ORb0/tf/wx/m6+bd7buvvvr6yOjwf/rzb7SanUAw1KfbsWSastqdtoDIJne1hUgw5hGHkv6qvdfqUBFf8HCtHJDi8EnNcjc2dxWvOHMKEuRJrW6eOnM+Fgq/8+ad6anx/EFua2slGAxvbexePH32Zz/5sSwyoXgE6mr+/JlGU7v96H5qdori2Ew0OZnK7G1s7zSz0EmtZstuC7wgH+5senrVT39xuFbUbt6qhn1DF09nNtbXH2zmDku1Zy9d5/t2w+pZLD05Nxz3+VidenD7act2pGRwYmFejbK52naPFQtVo98xzs8nTsyn3ru7LMJsZGZydHJmMaUyfak4ND4zVKvnt3cqSiD1/ruHdiOTjIXWnt5OJ/21evuT2098gqpKXh78jaMto0qmPESF4RF/v4+SXZ+PTLkYnwqeX4hMTUZdV5+YSYVSXHJcsnut/exR4f5RNBi6fOmCpkMD13b3j7azhYWz5+fOjCqiQHd6bTLwwCshtSNR/kwiXzMP7ebT3PZhdi+tKufGhmfG04pE1Tqeer357NVLiUA4yPvHR0YRwT0Mr/aYbKFsuW4mmYIyaEI6k5Sz/NlTp+KiF5Rsu1HQ+B70bjqRAA+DooNL48rZoxqAUw1wbJeRAD6ABAJnACAEDURgmqT/HWyZ1gdbJ+kpGd00ewxbatR4Rb48mXnu/NRnX372V774OcdoHu3WGg1Ph2Lpnu2Vg7c+uumTvQsz08OZ2AsvXpmaHS6UmuDgQEH4P2IkWcBAHtlANuKag6sOEAsH/Bm/jyEQzol4iogA74WvmpbZ7nQJEntI1j2cg5NFEQoGRQGbeqqqgI+LgMrB4kWwehR9/Hjv+HkRww4wVRCAuKgJLoQX+D3AcuhgApwEVweIe3zO8QtRkhDOUJ9KpYxgB1WB16gAzoUDyIr46NGTrc1NiO9yCXKxeP/OJ5IoLCws7B0eGpYLHnDy5JIiSaDzrtsu5nP5bPbqpcsz0zObG5vBcMwXUA4PDh49foJmX1xcTKZS/+E//ofR8dF/8Ae/0+k4WlOfnJozTXdifCIaj1fK5ZpWQXQTWMnvj1C0UG01q1ojMz568uRZ0+kCvIMS2+uYum1D59364D3LQ589fQZ1RrQd5MWii+XK0WEWms+07BjZKKalkSXL5LF0NB7jet1wKASJUyoUjvYPRY6B1pdFqdo0RUnRbAcMQLNM0zbKpYIicB237/MqkiCQVViOo9WhfIpTsxOs33N0sLv8+EEuu/fw9i2JpYLxoA0btBCy0Svo+36njS7j/f4gpGfbJUtTgoEA+oCFlmVoVeA8bUdVBC/UHM8riqqoJGuEbhroL3RcJBI2bcvDcF6fF+pgYmJUa7bWnq5ouhaJRLWWVq9VyUCFp+9VZB9D+wTBarVUjg37vBzVq+VyYVUWBabfdji6J9H9k/PT0bCPprqBgEqmsNVr3S7Z3k4G5CA6kol+7MToMHgDQB3kBDQODQvbwm/DNAOBgKGb5OEkyREN0yUPVlFVF35H9upnAYqA4ZZhwGzR4LBGYqAUkYO4HTgCDJhMX6AoSZbDkTD4Hb4L48cL0FVgl00Ss9CAbRSFc/A+2mTAO0kCSFwOkDY6OooGg69AbMLlQ6EQ8BJVstpk1RMwFc6Iy+H9Rr0ONgPHk2UZJC/g92s69G0LuA5jwC2QWX6s4LZ7lunU6q22C8Yo1KrNaq3VqNdALHAOvFKSxWgk5PWrZOSPE1xcoduhOTJtAB3NvPbCTKFSYhRGDimhUHDmxFAyqdAecSvbHI7EPvOl2fd/9kF+R3v+16J1qZga5rQyd+ml4UjKNzKuvPaFqbd+9OSbf7YzMT32wudnU/PUzSc3P7mjDSXmPG7vKJePT/S3j/rrt/LRmXGW7wX6wepu/srCOO/pPDrc9ZEpCHJD7x5W9b4ghoPpSrZIeeyJyQlgbP4wixBy+cIZrVUvVku57WIYZBMxkawXdC4tLRwV8jd3t7tVaygeSoSCJxdnz587tba55vd7RUWMUWpxZ+WDDx/+8b/57q++eqZQaf6bH96avrR45dnz8Wjyj//Df3DtTjI6DN5NMb1svrhZN1vtzvBUusPpfJBXUjGdYdaPCq5lx+Wo0g/oDXR1U3OtkemxvlhNn3zS7oZY83x+z7m9fNftaXAJWRgqF5vXnn328aNbvhCXGRuiON6yPVarfeuje4XdYrNpxcbHy5ppdbpF3Xjm9U9NTZ5QeGpyKuCR+h3KBcf+5V/+fJs/dPpGabf7+ovP6PbO7YdbWtuzdHbC7YHVNrb3W5bJ/e2vfW3j0d211XVvdESOj1rA3Y5HCfo8VOSNN1ayR1rER4+FZHyz5VbTsWBAkVhf1y+p5VVd9XhdpVwsuokRevSE6ydT4QVJ6rO05I96t/bLuaNqNVc0TUez+6mRTL1egmPwAruxviZwwuL8YiYzlEoGPYx7buZ58Lhaoww+e3RQ4rvKcGTowvzSlxdOC4zvm2+8/9H9Dc31DI2NCap/c/cgv1H0cl6aTJzxNFsl125ngiMRNp4Zj48tzrleZXXv4PHj1Wz2KJ4KWW4rNjwGp2D4dqNRjgUTIUVt1isBNdjsUKWe25YYeGEMgEmRBC59EHXbGUrET01MCz3PVi67XCroTjfE+AS/CsFHOVYkkG5SnR7fYR0PiAe0FbQreU45mBdKfsgOzh1AHuANTgI3A1YhHDtuOzGUTCOqdg5Y1q0W7J4LEOsxYrtDVVyTjkaip04t3P3khlfh1jdX7z16XNfsoD9M5MrAyQGnmqYdz9dASCXZhwZDxWRYcDBcjAP1RxhCeEIggAgAoz8eS0awQjsjYJGRWwKNcF+QaAAqYcqAWYQVaFmB4w3dgBDF+UBNhBl8C5cmmDn4hWLx/vFBUHQgZ1Gfgdgm/5FyQd6PE0INZAGpSbs9GNAjO33iQIXImBhHA+0QIg+PsosL85/97Ov7B9tXLlx+7bXXq82626EK5frc7Fwo6PvRj9/Y3N0OhQITo6O1chk3tryyura9t76z++zFcyfmF4fS6aVTpx3L8fl9mo4QVlY4plJuPHPl5W6fhcaHPrANfXgo45JFMmRxo4/sJim6hE942oadHps8c+kKNNn2yn1FkedPnet6+C99/gsTszN6S0Mod92OhyYzrYH6sWg8HIxAbKWH0rVqDQoehVQqtXqF5CaUFQWBVlUUoAjibqtZB7ptHx7Wmg3DchhJGp+acntdCVINCILgrhuubSo8n4qRUZN4MhJPJdKZTEgN9Lt9XygQS8Zcyyjkc51+WxRU8tS9T0FQCjzdaIJ4G5LiLxbLxBRIipQu2lWvVZxmXaIp09JFnum4XYR+9AcRYkA1jjU0fM+IJ5NoHNMwG/Xq7u5OJBwEAIfCEdgzLKDdcQGTAS8BoeFEjBc4TWuiV9sduwtJ12vjxifSKbbflVk6lz18+OCBZlh1wzosVLO5POhVy7YamqF4vYMFPx2KkBcDOq9aqR0eZEG5YKfPXrtG0WylWAwQuWmC6sF6CMnrebyKt1QtP3z0CIhI8mS5bQ9Do83gNrAciGPAMzAVrBFYCEPFzcVi8WN4g7XCRGG5YBXEVlkOIhjlAFNxMrQyjBPiUW+1ICVxafLUd4CpaFwwAMMw8ALYCSBs6lo8kTi2ZKpP1gVwPNdsNXv9LpifrMjVWgWyTZJJymgH8hm2S2YqkcyLHkKxRJYTgDswGLBlwwAzG/rqL34RTVgslQP+4PDwSN/Tw4UEgQezaTSaICSkKIdMoWBGJyMG7RqskzfyiWlvQVumfb2aZfDd9tLzvvs3N5va0dlfHN1rPDHy/eqRO7uAju5ubD9Wg7CtwBvfWpmcHx0+yZXXjprl4OPHWaYnjaXiHFev1VqCnNxcWe62BPaE0g7UVNY/mh4vFo7+4L/55xOLc3/6hz8cGcr0uK5NO0NjGdd2XWcTrKBcKaNJPb1+UBbnpqdyxfxRoVBuWP6oD/EP3gUt+/K5c5Vs1uWoL33qMxfPnY5FAslYuNkChyyIMslvulIxPn64BZkZGUl86vIv/O//7k/Gr85eeeGs6/S+8Wd/KnLi9MhMKBBpNTXN0CLx8Jxq/9YrL4uNzvp60T93woqKDbdh1OvTmQzTptx6F33DBXpSWC3o2fBwN9Ceu/F+lzctTd/PMvrowtj6kwNLYJ+7cGZ95XEsFr5x5/Hnf+3vlDXrcGe9sLdC+yNjqVQmFt9YWekZhtfDJhLR1Hg6m91u5qvxyHC50c4Wcl/76i95vcH98q7T0145/yWV7r998/bKFs+LfquT83BSrlYZy0yfmpycH5v4+KOH79/cHJqZ2Squ50p0OCFHAv3aQcXR3c988fzl58b3t3P3bzTdRr1X7Bztm0+yJa3ZDUbEirps95j9/crU+Gxlnw5IQZbXNrb2phZPsJJCMd5atRX0emmG6zBSuVHXzTrD+lk6vL+lVYuu3jS3tnYqJWP1ae7R08f7h9VGk15+cnRy+nSIEVr7W//4t/7WUKD0vXfe/eY7G2OnLnOy4lqaRHViitfqd+4/3dypWg/3KnsNe3Nr72h93SwVjXJT9nBih1qcmk2m0hZFP1jf2zis6I2c1TGGJqLFUo7qMIfbe35Bkj1So2YHvH6lz3RqrYg/ZHRsSoAcRff2HFPnGXZmYgpMsLxbvnXvcd51VZ4IsoSqOCbl+MQnGw9nU+O2aXSgFcmsR/IDYTH4IeN1jOvwDAc2ZzRaCi/12u14LOr1qkzHsdo0xAyQi+ccKBFPhxVZwcPSYH5jYymW7TUalXrTyJcso81XSlnwafgqvB1qAy7XaDTg/4PUAXBmuDP57z8fQDP8EObe7QIUgX+8JPKi4PP6QNWBhYhEpL4DjasqXkAsYgG+l06lGvUGLoRiSY66ny/LYTgSzgiAEnlBBonINEsSOwYHvnuMqQRUB0oCERBx7edv/hcD14hf3S7iF9lOBK9Vr0ygmRdV1Yf6tx3rpRefR1itl2ob21tr65uzkKTJzPrG2lAyvr+9cfaZS+VyaXp6ShKk2bm5zNhEtlhyKc/ZEzP1RuODjz569/0PQEXIzmuKCEqnCuqF89dLZdN2+4pP9lCdrY31aDAWi0QOD494UYacJ0JeVgSaye8fHFXKguidHBuu5XaOjg6UyNCV6y+FggEIQDQxpDiaAtVEs7TbHdNxZF69e+cTECqE5m6n02o00AReWQEsVWvVcqUEqMDt7e3uNLVWj+rJfpVs/8my+C6w+KWXXoHsNjUDRKbTaftkmUFA55hoJDw8mm4ZrdW7W1MjM9df+RQXDiYzw0HF19b04USqbtiiLLfb9uhIGhQoly+IQGKOJyOq5IlBLxTwuzaKpUJeAF+fF9FTjG1Z9aaGkC8oEs3zdtvyAvZ9vu3d3YmJSbJgy9B3t7ZAvvA2uCbUHC+SWQDBgH9lZYXx0Lqt5atlcDSH6so+JV8p+UPBg8KRdnQ0mklD8KZTQ2jMPie3abHDIoRyss/PyyrIRK1eg570q4rbtmiPAGNLxBJjo2NklYukFIvVttsDbsJaYK2wYViIJJInrDAbyasC3uqNJoyFohmd7BlFVh/1e/BWGCOsUZREIRwO4S8gdK1eh1nC6gZzskiZKAes7lgr+wbrgGHWkJswaXi0OEheiANilAMGclw+l8MLWZLDoRAZWIY/uW1o3GQqpQN3aUr1evHFAZ/uHc+8gBdCTRegOTod+CncAtfF1REawGgRGdw29LOO7sEngsi3WtrO5mav0weGtlo6DLhWrZOJDjQNkyTLkMgjxQ6LaggiMxGO1v1tYUhgNNsDu6KYjgox41ZKR7w209N6yUmFUnSnEW9udn77K3NgN/eK+fRYxulWiowwOjEy5G/ff6Ct3rKadS02O0QF6dHwhEqlIYOESqtX8EfPpWpijukHab0X5t2n6/k///574+HA9so2qNTUYursuTNXFj59bnjp/Pj40uT05178BaYNweGybDsR9x3uHxzuFuB+R/niUdHIHlSCAn1iZu7as698+vI1yqV++vEHW5tbpVJldX9XERUvJ0nBgFFqeCAhRerszEj1YJ+JhK+8/qJVLPzkje9oTWlpfoHtm6EIvbbTWJxJXp5IXRmebDn20/1aQ9cCqhqUZLOyPREesWhJ7LJk5w+PGIoMUVo3yGcYVbi/Q7lmZUiVOl1vL5you3rK66WKzu7O6pWXPvvipz7/xne+qfBkndZPf/LO7MjkiROTerMyPjWcTMetnkOpQjgSenzzk9JRuU/5itWG3iicWUhcvXTpxs0HPbY2JPcVk1/ZO7yRK1RdNipHptJjZttWDPZzz1/791//ejCRFsTQezeWETi/8Ozs+bG2wPg9nK9hVrf2dx4/2hxPjAYYjxulG7W2EgyWDLNad8MpMZamhDbX2uf4jhsL+j+5s84Gq4mRTCQacXTu8Z2taChG5sFSCExiQBYll7XyjjcYlfpyLCImE8r27lEgkvSGgvu5stWjeyy9vZdtGmaxVs1W3Xfvrn68euviaKpHSzWtYXU6Hp6zrHYxV05GUjSZ0NPnPFwo4AWCVaqVptsvuf3VwsZm7rCqa81mS5XFWDQ8lEps7+w92sof5Vp+vw9uE4+ON8xWxS4/2tncLazFk3GvEiiXa0PDSU+/Tbf7fJ9nhC5kXrffgcyKhILzM9OjKOfpk1uF7FHHBBkOB9Wm3WIpIaEGbM2geyTtTo9hyMZjDNdrk+2juz3K7Yk0mf1gKMmY7Q8etIwLZ5c6lSOq3wHfASoCfChebXuEPie0u4i3hCPXa42lhbPx9NgffeOvipppdY2gVxI4tUfJFC/QvfY0SrNdk2GDPi/bZyVaYRmxy1CiKgYUr8dqi5KHkZkO2wM2+gUhqKgcqU8vFAp3UVGrnUmmjzdkFxg2HY8T3u64EiejBmhaiCIoDoCrIJEpGIBbFuFWkhmKlnkJMQPNiFgG0YbYRKZKIiwOhu84xD8EaJk830Xko2jylBdRAwhENAfVT6DjJYkl++U5ICE+NYh4ZNkGWk31qg8fPd3c2vm93//77Y51cHA4MT5uadqTB/cg8sZHRmZnT1QPCp6ep9loFatk3tPKyoMLZ05cu3y6VdcqpVIKui8abbT0m3fvfP/H7woS/8zl6xOTk+VKAZHZ5yU7twRCIafj1nTapRzFB37D8B6R6tJeWbCcBlfdAhTXDI/sEb2sZ+n0zMREytaaQEqfzNN9j+H067ZutlshUTUO9P1WNhLwtYrlerECnDBtMx4IQA4HIwHcTiyarFSbuWJt+sT8zPyJSCLOipzTaIbUIKSba7e3ny5bpi5F/OBCfTQIGdDw5KtkAXiv4yisZ/HsUnospuvlvmnU87VisXn+ylXRr+5tLOdLuTZL9yRB7/RruuONpCYm5oOpIckXiMSHWNnnkbz+xIjpUZp9sWebXduZGh4Gi2s6Vo/nBF6K+yNGC8SArP0Edvq80vTMtDcQlP2B0bFZECnCFWydZ5l0OmPYna29LB+ItpxeHyS2x3pY0ReIQWtJYoiRvGafOSzVnHY34g117HYw5G9ZLUnw4lZgDOhlmFNvsJVss6nxIgudZ1gm2F+z1SKrSWWRZAAxbfLIgSaZxTjAqchDNHrovm3YfohZQJpjG606mg/GA3vSHUNWZce2CMz2KRRFhkZIGgpCnETYrCAS8tl2VVXmWAbGj2/BIIGM6Pv0EAiKB2QC1giHJexw8HAaeEkSPFHdzHCqWMzBnlPJlADkZblGre66PTJEZLU5mtU1g+qC28DIu2TuHzS+KIHfURRJuIHzgL6oGplL2CFPecBXcWYgEESUQK20lmk70N+yQMiFhxeldodqahbVgcOwPShBDw0izKAzrr4Qq1LVQDhR3Kx3mv3EcLTr0ei+FSuOU1b8xs3VnqnOBq7t3P7oC6/Hi4XcO++ZmbhYq1sOH2yYZU4AP2g/up0Nh5npxXAo0t5/2N95XJyaCc2duGS0e2Y957Y7Lz7zsmIKpbVs8bDPymNM2AiIkXw53zDKote3vLpz485PHzx6e3X1Sa5Qebr2uNNvswJz9vSper1SKZZnJheuPXMyk5wcisdDKqc3quevjG4W1//X//ONW3ffl0M+zTbBOmzHVUSZ5Kwiqx1Mb0BcmJufiA+Xq9ml63P51uFP3347XwscFUo0Las+xDX3yd0ni1Ppg9Wt9x9trubop3tH3rA/PhyqtXcqtawqibEg3y10lpbmb+2tv3tjjXX16UmF5uX0eDgRT1iawUreVq8WT/Bty+7L7VK1vnuUhxCRGDJLsISwYbkTMzObe3snFpbQ5HefPNVILjTZ0GEh7YP9/a7H6YFZ+juvv3zx6b2NydlM02oIrKe4V6/2+k/2CpLtPT01Xjd34ujfduftla2tQv3q6Wc7Pb7aaVy6PuV2K59/JZKtu3/2vTcjMe/CXGZkKpJajHiGWLPS2D+06hUnwPnPXx5jk0dNpxxSkx/fejwzNiN02UAwzCeoJzuHsViiVjp0a81a8TDgl/zwHlFsu47f5wN3a9QqZt1WON7To1oNm5A1manlS25PLlbWkkORTGaM5ex0KpSKDx/sFld3DpLjp6o1K+QFlDqK7BmfGlneXis3DIhaRiCEM+j3xcLB+elRu1U5efpctdI6Oiw2G0a1XOv2+9Fkamxqajidhvza31vLDCUaVfujD28MjQ4zvG+7cuT0Pd5ARNc0cEyyE6xXBRRxtEQBbMgTVa6PcNKlxmKJyycWVcO68cnNnKY13J4Ujik0FyFbGzpWt8cKZMdsptcXOv0uukYW9H47LCmW6/RFKQ2VYOhsz2W7ZK0bnF9zLMmntkzjqJRzPaBLPUQtDhDt4dA4bdOZGp9YODF/9uTC5HD6oycb/R4Tj0bTyfBrz5z73LOX9XJ+f3tzKBoJKHLApyD+R3xKQISj9gVFzqhxL6+G1ZDTshLRJE1xFiqsqJal4zqMpy/yXCAYaGmNwTNCgerjRoHCNBpU9QIERQgX6E3AsGORxDpt25EhE3hOGqhOMnPJA+LXQdTBXeN2EBehI/okpuAmGDB3SZZ5jkfgo8l8EyJqEWBA4yEmEMvAJBDOdF0jw9CDCdIoRFWkjfX1jc3NxROzkBSPHz8+eQo8dp7kveqT/W7XV1YQMO8+uPfLX/1qLp9v265jgUPzKDIQ9l+7dnV8YoJm+b293DOXn33l5c+NjY7abi8aTXKCgPCpeP2gDZSHRDeW7sgSb5rofzEQjFOeniAwQjAKdmDUqtB9NO85WL77+PbHscyo0bNbDadaqMd8JO8w1aYO9wt622ppzVMXTu/kdjTb9vqjsWRm+uSibyhsa+aFi5dOnz47NTV17tyZZCruuu1Gow55JXNi03LWcofopoDX2zZM17b9XL+LLhC93W4XsqDvNAESw5Mzo0PjHBSQh+YY8fAgq6i+RquxubVequvtPlsznC7FDmVGzXYvlsrwsleHjbGsyEMjtgnR6fVD4RDLkTnulmmHo1Gn29Nsl2RNYcW20xYkjhNZ27WfPH6ytbFVr9R8Xh/6i6XB/RgCTmRQlCki1gFxA77VzfVCqVgsFPYPDhotbXd3j/LAfQKiT61bhubYYIltD9W0bBtw4/N73B7JzMAwUHv4TXIykDEW8hgzFAkD1dDvx3OOUHPTsmFWoHRgY+FwRNO0Pox+MKXAq/oQQ/q9PpAPd9Ml4EPh6z6vF8gEc8I5zGBuPJwXX8lmj8ALDw4OqpVqMpmEpdkOkbOmYQWDQeh1tBKYIeQyKoAqSYJAplkdzwwYHABIwCVEJIqEw0LF4hIECHEv3c7Fi+dB1xq1mgLeCWQFTttkC3q/1wc2RjqRRCay7BgxHJaM4DM6MgLRbNtkIwEy/kweFUu2TcbDS6USx+G2SGoXNAVJ4SkgtHEgAigBNUCtmPGRSL2TmzsRrW1uR7lQx+p3LScqq7Opq7VmPVc4ICMtuoDSvvwri2/89b1P/WJwnp9ef2jQwLpem+magsxU1hvpRDIQ9X3uM2ePNrSJuaTZWX/rBzeiY8bFhYXx6KemIlO5ldWP3vno4vMj0VlXzbQ7Jmyb39jayoxEWJ6MgAeCUkPT+x6louVst7m5sXP65OlC9nDwDH8nW9d0u9516an0wgtXz8bj6k/fvvPwyaEcpc+fu1C3zJ39g0QwCrt0+100P8M5p89e2Xu8FVFYMcmbjPsXf/EDfyhiwmHK2uJCQrPrfU/nhRcm8rstRmbF8WRPkVOjqgF6Ynatjtlr+wSPpNqi0TTuP9xYRlXH/Bee9Q/P1iWfvvFhIZUg+SOqh5pjOFKHp2xfQat4WKZca31y5870SCqTSRldanJx8dHqqml3ao1Wl2az+VI0NdTSzG6XCoaiUEXhaNDUtS9+7loqpgZ9ieXlpxtb65nRQK3ay9pCNq89OznrWEfnr80HOWH5xlaty48vzDiUtb29eT4VHvVxb99+UiqGdmr9QGIov9OSqPD1l05/792vN8xc/p5sOJTX56aC6s7+Vj+scnJIpUF51fKR+eDOdjgRi09467oBl43G/BFGTaYSiurXdKtcb7Z0WwbEsmzHNpOxJFlE2gGYKKfPLOzvb4DrXXvl4tLp0fXVPOV6ozFRUThT72RGoysHlXc+vAM1EPb7GMr1++SOB27X15pdD9OPxALZowNYZjDo83jMkdFQvyft72dtu0vTHEUxbrd37/Hjpm0HVd/01JTXK50/fd7S2nfvP9zP5wv1lk3m23dnpmcrlRLt6a9urngEFhwyyoeZPtN3+7SHOAlOQjCHpU9MTZ4+ffpoa4+nODgHDQ2hN8NBP/S0Y9twdqfT5mQCslSnzRNCbfcEMZgaITlmXSsM3K03wctItnCKgqtTND7naZqybLOhNTodkvqZ+H+/22rWx0eHL14488UvfX5t9SnjmK88c+G5i0sz6bjKMrVqE1G1lT2YHMsYWiUV9vHgMaIUCAb9Ib9A93mWCvskhuroZiMUD+Zze8BtIOLoUKoPNwkosBmBo5PRCOehwNJcB3yU5KABeXdtyyuLaBufokCEMx46lYwDZQWebGNHIgoCrqqaegsxTlWUTrutKqqHLJ8lo9AeIgU6CNYimWNMVjvgZgkmUx5EK0QcgDlYOsg7Gg2QDMGHEwCxCI6QM2vr6+dOnXnxxRcbzVqtVoH2LZZKgqQEgpGJyfhnP/fatetXb925paoAcfHunds+nxftfPPmTdOyWi2Sb/nzv/DFM2cujgyPHxwdmJabSKV5XnJ7/Vazpaohrz/YbtUBMh6qA1j3BeMMKzmDp9odRhDbnVL2UAx5a62aXizCN4eGM5wkOJRgcJ47G/cSIwmvLxoIhH7y9g8mJobrujs9e3Zm5gTdaVXgNq0mzMKv+gASzVZjanpibX3lwf17ALxoOJ5KxkzdLNVqaphk0ke0VgSBTCxSBDBRqJ/RTFJvlmulvD8QkBVvqwoKQva6gfUpakA3ja3dbcO25GBab3dTIxOlanNlbXPnILuXLTCSHCLrf1jTNMql0traWiKVJM/sJTEcTUEgPrj/0DDb/kjCsNssJwCtm40yD+YkSbMzJybHJqAya9Uqvs6xHtApraXDxsmIJcmVrUAS4jcQC5LxxMJ8JBwem5hU/X6G5VuGBd7fh/XwvNcfallOqdbwAGThyQAPlqw0BcwACfG6TZa+8MViqe12gSpkEfRgZwJd18fHhqH24HC2ZaJZVFmGtfhUr6bpYBqwE/QRfmBRgkAGV0zDQPvAFLudLnALB4AQ6gh1Q7VxaRgnXqCpwZaBfBDNNnyZpGCUoQ7L5TLKNw2TzOcaPE8B0JL8Sv0eIBMVbzQ1oDu55ODAFfESrluplr0wPpFkJLUssm076g8RSFJH4Ca7iFJ98FSyHAuEjKy6YTSygXHfdVx8rqgK6gCRDtIKAgSsxUtIJbiV3Sab2KMRUHnUEE4Db0LFGLPYXzo5nwoFGtu1hDC28aBg1fhOWTYatUYtZzS1VCTUquyHA1ytUgTaB08M93K5zCR15GS7rlrItvyRYVUZ6te6Hsm8/vxEr9efvbz4+P7Oxz/OnTs5mhkLs1yqVNnlaG52Zt6XyorJLEKh2O95xZM7mwWGMRiarVZqkzPjhVIzl9N9ASEa9b/4wquypKyuLY9lRjxd5oMb961OvVKtvvv2Da1Z+Pxnv3z/7kpTz88uze6ubu4dHsFQgiRpl+KPB2vFouqNfHJvt7qxe+F0es/Kv/fuk2AvDqiIK8rnX7w0NTJiuO7ChfRnvjS9tpO/9uUz//FP3rl4LTI17D963HA0j27Y1UKjZ9cycrpJOftHzWElHvHKdJKaPDskuSn7KAkFpDcefeZz6XKtWcp37U7RZehYIFoo1CulxqVzJ9x+26T6H968Xa/VtJZz6cozhVJp8dTJer15//4jh2Tv9NbNll7Vn7s4/trL14+ylQ9v3P7JGzcun5+cnAseVLjbDwsjkWja75y9MN7UzQ9/ejdb4pd36qKXuTgncZ3y6tr2rRsPP/fS1ZLnaP7UxKn5ucr/h6f/gLLkOtMDwfDePO9fep9Z3lcBVfCOAEHbZLMNuzXyOrsrN6uzWmnmzDmjGUljNNK0RtOU2lBqI3Y3SdCBAOFRQHmblVXp7fPehPf7R+KcTZLJVy/fi7hx738/E3Hv/+/1Hj3Y8HA9KbFz8YXXXx1Zeby6u6EnM7KQ9ugoI0tMdWufQ/lyo0nQQqXaZBBMIuV2u5sqxhP86E65cffBKiXEVN3tKVqt0Wy1u/MzU2vrG+PTYyAouqqazEe63ZbIpxDU3drYmRg9arvdMxdT0CfNWrgZNJ9Pgth3UNTGsEZfabZ6UTkaWA7uElGZVYZtluei8VS730Vp10D6qmbjMFtodrQ4DuEZSkucrDdaa6sbB6UyjqACJ05PTIFiRElKtyyl2fVN+8rFp9uNhof6qmcddGpbjXK30yM5UhZFDjyZ4yEkpnpOzzG6pg8k88zJk3qz3lf7A8S5v7aBshKChwWwwiwaKNoeDsBVWarOYxSdShgBElaks62oJCG2I7BMuBXP9SKSGObd9Xwaw8EVIhYcvW9TVLPdACyigABwtD3ogH8B9z9VLOYl4fTCTIzDRQqHr3BS5NKLL3AY5hkq5Zk8hrA0ZYI1JMKdNqVhZXp6lKfQbq/x3AuXW63aWDZz+czp8YkpW1PS0QhcF9ClxDMRni2mkhRBJWKyJIS8Q+OYDOhA0cmIBC4jm04dJpOz4fi2bcSiMhHmR8TAwqZTCQ+uiOMAUExNZ0gS/hCuZT1M4USTcKTQFgCKkAQODA39Ga6Jo8JamIBxgDKJaAzQABAQyPgLb8GLgqppnu298uorC/MzDx7c5Xmu1mhNTc6RIA2Xlx+vrOZyI7IUiUTjhm7BpJidndMV/6OPPtV0AxwF8AoANM+zzUat1WyBBwA0Ny2wVajngl0Gc+Y72gBDfUBkBJQaEhZygPdVRSEDgEteV/r6sJHOZBIjM++8+8HWyj3H9va2d3Ox6MNPPvJbvdFEhmCIoxdPxcSExEUd3fvoF7842HzoqO1+ox5juYXjZ5qtxqDbefJkWRQ4dagkQc7zIsaT/U7P1gwYdxgCFsd5iXcgxBTTNYcpgeQZAnTdC69+aX526vjMxNz8kUfLDw8OSnCNzXa7XG/slyrrmzvljkJxEujUQnEEelKUZYym9sql8u4uXGYsFoU3I5EI9DJQDlyj5QeFYj6dSvtI0B0Mw7KyTviL51iQyZpuEijhGBbHEOAS5Qg7MT4OVjPcFeoFiqpxIE4Pn+XHY2A9QRuxi/MLANHQgaoKKj/IJhKWZgI3hsYUOI8V0vG0BgZ22AfTBoeCSBgOwlXxMMTwT7AQ0UiEIMItN/CBRqMB1hBE8Ne+8sb6xtpwOARSgaPBbILPH+Z9DB9lwNe/sJUgncG5ArHBu/AxQw9XC8M/4/E4MBNwIQQAfDcWi6WSKSDRwWAAbAaTkGbCJVHgm8MNOeFSABFsIpwdQhZBMZAjQP/gU+E3GG4P5KHrh4v1Dh8Mw48fuIe7aMLEEXBmCHtg3yA4NJpfPC6hwlsI4LahqUG4Gwo+AIY7/BSYcvCoYcJIyz5cDBTuCwCrG+aioshQ3oVLHYKw8luzKckSkD10FJwUtCkcBH/xtVmI2w/fvtMrO6VyRfcGZ86d7fdB3boIS1jsIJ2PxWWCIeO/+kDr2vlf/ODB08eEBFfjCdnR6Pams3lbIymh3aqdfVaKRdqq2vr49lU8iMRI+cylkbZR3ezdYsfAIuSyGQAc+YOPrmKExFJDChtxTWJzY2N24ohr2cOhtbfldXttgQ/X5oEGgRBDUB/G6djSkdW71wlE/MZvvvbN37lwb/kWTlF2MEjnku2DhkRwYXkhBMvFUj7iURJTr9Y6XQUi+zdee55A9E9XVtcf9P6Xf/JPj5+Zncyjaqf6q3c+fPFrc/WaffvWvadeXvwP//EhzMy/+w+OtHe7pRX8oFKt97vJVGw8l4qinuKgiYSIO0q7i8QnCzOLE3d+ae81h7n5/anRkRvXyzWLT0xMUzK6u6/MpgrVSguczaWLJ01PMz3/YK909viJRqsHk+f4iePvv/ur8v5+IZ3J57KFQr6tmcVY7Ltff/bTjz751ScPbt5bBSJ/89nzulZ9XDcGHTdNOc+9vFSu1q59+HDp+PlNZHB8ST4/P9Lba997tJY5deb4cy+MpXJ2s/30hecJvJ4p9I4fH2nUOyPp9JdfuKT2H++saa1qKrmALj3NkwhjtBVMj5guevTk+NrGGmJTatMjPJIlWE3t3L2+qWqW56Hg5qOSDB6UI/FUTOq3+zLPm+FyhDYMyshIHIFwM7j17VXTdAwl6HRq+REuncx+9uldBHHAFU5NT1XbjUqrYQW+7frqUA93oUUjgkSPjGdFOdJq9SGCozEpmYqLcYERuUanDdEZFsXUjFBnYiTBiI1Oq1JubK5tnDtzcm1tdenI0fmF+bHcWLvR/PY3v3FQ2v/jP/5TQeJiyTiI5R6mHXQqa9vrzXbLR4OIHAUSYgFjDN8wNNN3MtmsrYZVcR49ebL+ZL3u6DaCyDx8TpRxDkjUBmLJplQXB9wHVAJZbRrge1GBIng8CHC8PxxCZFI0A/OKZTjMR0SWdxDfVpV+uwXKF9CEZjjDchiGa3YVQO+ExPuuAVicjACoMgO9bQdka38vI3CWqhqIT0Wig/4AswARyPZ+JYqDIMfWH6+RCD6eGa1tl5LpeD4B0VcYz+fAP81MjHEg3gOPQPDZyXESDXSIFV2dLBaUbhsPDWuYip0g8IgsgtEkEHRuapKhwm0PJIaCkNdVFQw5jqLQ28DQYBGg5TSYIN9HQe/7SHgvH8dBrAMWwPuAp4AkmqIKAh/62iAA+/DFa8AhgCtlqMSi0Y21jZ///KetZg1BQiL8oz/8c56lR0ZHf/qjdwv5iXq9+9ZbPy/kRhYXFu/fu7e4eARenDxxolDI7e3vvvDcc19Uu2MoylC1TqMZjciuY42OjFz//HO4CuB+CMeR4gg4ZrCG9VaXPnQhpqU77Ua6kGw2Djxdi6ayqZmlkfHpB9duq42uprTv3v4sF82AFv/Zz394d+X2ybNnU9HRYXP/L/7zv0Nc7cy5K9DxWzubkoCkRubzmQyCejzL5nM5iOFUAgguU+801W7fUDSwUtAnqWgE/JDrO2lJTsXlna21Y8ePPffii9DUdDLOkqjpamNjoz/7+c8V3cRopt7ulmvNwugUzvAQP4pmAtCnU8kwqyGG5AsFENyPHq1kMpl8PgfmPlwQFGZj0E3XVjVleflBr9/jw/TCAnwxX8jlMnnDAAVlAxkAa0xNFM+ePT49M8ow4kr4nNiSpIhhh3XUwdo2mw1wsmH2XdclMNzQNBOUi2GCDQ5FmOuArws3qh1unoHY4EkKIXHgSPCR8BveBxb8ghqBM764+4oFIA0ZiAEIhUql8vlnn0ILcZwAAQXsAh+D74IjB58HPxAJjge0RMmyDBM8JEuOC62n6wIjumE5KbjccIEejDL87vV6oPDg1OENEhyD35YR7kkDvgdGHw4H8HUY9/Buc7gbLVxeFS4dCH20c7jGjfni/vDhvtUwwUWY14wgUqnU+OgoKAa4Igz0MXDqYdlajmFtx0JhOoRPRuhwb48fJlKFlsN5oYVA6l/cQAZ+9T2wtuF0gB9oP7AxNA+mAHhokJ4gGqD9cI2gXBUACtfDT1wWFa01Pj6RLYxJ+UjhSIpJI7Fxgcj5NEvPTidgrPnRpDCP5OBPUpAtzi2eScIUcJ1saxghsARDpZ5Udpr94fGl0RPji76ptDoKQU9Fcgga2bVB1jJoTdtvDdt7u2uFItVq1/VhoA763SaXTIzt7a7PTk5CrGxubVZq7dmZbEqKGYoei8liVGh1exvr28VioTfQbz8qXb27fPLCqOs0CBefys7l5KzRU1uNluN4mVR60GmHC9M1BX67rn75mbmJlLS/PbjzpPTrX3n2lUtzP3nvL69+un7vfkNxtCNn0mqPjkWit+5d/as/rZy6kJmY82h/cmPZJiJIbDRimkoqks3ismfCeGkKag0CN52RPd278enj1MKdibHY/j2geanh9+ot0WjrEyO41jKfbGwvLMyNjaZYnkoXRvZ3qzRC1Bqdnd0dy7QzqdSg0wXMgnnLS8Lrb7yejxO7axvXbl1v9hHTIN545USUJCuVmh/jrGH3u197Y7tR+vM//+jViy8OrPZMFpuQsZW1g9sbQ5qMm5q9eHRial6Wtej7d36JxJoEpna29FPTF5+//OLRpWPdltRqBZVut3DMiqSd8ppVWVd8i8zMyMVsfPdhQ2JSpm3G0pRAxYIuQTLk5Ng4R5MnlhYxz0xGhEyEbxzsCUJUoMh8KoG5PoEjc3PpXrfuGJjp6CCocYyNiZlmvSVIVIB5CELWqnq1Ws1mExjh0mGZ1fC+jxMgfJTzcdDjvUajpSlGMhqXWJHyqbXKBkpQk+MzjuUo/UFEFEReAuRGSHp0tMCwvGe7C/MTH3/0UalUB+jxUSKRijx1+eK927ePLC72G90ndx/sra0jiC3yPCVwe+36yu5Wo9/TbRPMVgROw7LVSj0Zz5X2Gpptffm1l7FuZ2Njr9Rs+jzb7Q9Fgo1L8f1O24uKFBMhSSoZi37ve/9xfHQ8DlhvaIhjaJjf07UHW1tNzVBdpA8C0HadwGdJCjvc2N6o1pLRWOCig66KeSjimTIeABeCmg9wcKps+CQnEe+r1nMXzte3t1vdjkmQjf6wWa3GGCZP4iMRsDZIRuLSEQnOC4TX7rVYhtX6g/rewdHF+Qvnz6ytLI/lcxExpM8nK/cR16KQ4PjCPIEG0NtAltlM4vCuFwA4aCEnKovgW3Y2Nggc5VhGU4bxWFQSeVnk49GIZahwHEAjcOo8A0CGAPvCnygCs0wzvOlnGMlEHIQ9KIDQFlMMwBDwLIAOGIVomCme4HkBnBDFMKDlZ6cnX3/tNbD7X/rSi4l4DAwSgftvfuU1Res+fnw/m48rWntqegTBrP29nc2ttZGRAjCBrppYgFM4Fz7aRizwpoCbvMD+7Kdv/f7vf+/Bwwc3b966du3a7s7u7Tt3pmbnI/F4uP0XR4e9Hly4Z3VA5iA4T/Bx07Wmp6aLY4v3rn7OyNTMsfmLL77y9d/+7dRo6vjpU6l43jL7BGpQuDc2M/XCV74WKY6Dulk8efrcuYu9TrvbacfjMbgocFGTUxOlg/3ttY2D7d1yreJSGM7gnm7QICRNYywXnV5cSo9OZbK5YjpqKh1wVIrhD5QWL4i2h/7qo086QxWkdruveliIwtFE4jBXl7n86GForRAkFokJYiSXy928eXN9fT00Q5II/cYLHARhv9cGW59Mp4IgLE5Mc7SqK3AOIATL1DmGVAa94aB9//6dz65dvXPnMVAkw3FgRMETHxZ3gx/fUjVZCodJUfpogIKAAEsHlD20wzy9GI5Yri0norpjQvciOEoCYwHthI8DQGeGa9HDFwRILhCsEGLAL2hYw52hRAGihgE2kiNR0A5omCUYXij9Xi+dyUADgHcBQXlePNxviod3s0ngsDChCkxkmqaAC0NmxSBIcCA8gAo4OkmEphY4rN/vAWOBNAcPDN/AUASERhP8K4rGYzEd2Fs3YHYQh8mbXNAmh0uiSCpc9w4HBJ6Go7FcmLhb0/XhYGiYFjTy8Htm+KwEfhyXoEFPgphwQNDo4TMRGw4E0hHBwixv4UOpsGovRD1oWgj7MHsMRZGJdBJIFn4QJIhIkUw6Ay9EjjfC7FlDkA4gAnBZijIYY6vWzm5zfb879PxoIbXb2lU9wy9b/lZ7d2PPjsTWu9V2pbf3iRZgvIsajICW99DSbpCQJHs4yKWzL/5aYjrFDutljxis7VWHXiSIugSlbj8u4R6bT0U8ZyBE/Y39G8cXT02kLqVip3b3OlOzU/cf3gXJwLMoJ5v/+S/+x//xv/vntz691asNnrpyuqd3dkvNR482RJGTRmbL3Zoy1LdXd7/79a/OZ+fOLl4qZIVex/zk5t2x0ULgOJbvgHhn8DB7+pVLx32v4wyM+w/KA9MaSRPHj+TubjxWB2xupiDnkYQ0u7W5srZR3tmKiHwElMBoYWo0feThvW0hwW5WHzv6cDaTAMrEMKverI9MnVw4enQ4dG9fLTEClZSl9tZoVhYUo9IzI8O+MpoQo2SiqTZBWB4/skQFJsx8H2M+uXqvVm9HosAm8fXNdQzBjx85euf2XR9Fb9+7F+PskULOCfBeuHqCYLDga29cuPHZ9eLMjOrVXnn2cr1kfv9P3/rGV1/PxyLN6i7V6n/42Ly5M/jScye/86UrgOxRyfLUWxoyHCDDg7L+4ONhbVM5cjrbMjb/H//ony+vrn/26N7pK3Ms6XFAAzhbOtAiMjG3lP3ovQ9H0idAsMZTAicgm0/qJEIOtMHBwUEiGb/34C4EGWCoAfPDDfRDvWnqJo6z3UHnt/7ma/kJeXVjHfWivkcKPMFy4XYXUKjlSmvYZwkOz+QS+Xxyf3eXQIFiwtRJLB/aRBCLYHxhEgJqx+KxVrPbbA3qrZ5rk7bphzZPENXBMNS6PsKEN4IsUFsohueLMYYTNrerzU5n0Go7rrG4OHf9+rX5uQWRFV578ZWxbL6xvrv24Mn27kFAkqnRIi0LnWF/t15are7fv39P0wxelKV4zOVInqOvzB2dyI1WquXrD+60DNVA/Wg29aMfv7W/tfPMsy92++r/8C/+dTE/8uarLwIBsqAsMGygDmcWjgxsn02ko/lRDFwsRXXVoaroGEmatotRxGHlV68TPtPCCKcHV4UBCxNkZ6BhBI9SvI1gvU5PZsnVxw9u3Lnf161Cofidb3yV9M18jBEFiueJVEJMx2Xb1PYqB9mxwvT0POhisJuVSgkmNYjOWq0McziZjQdgM3WtmEmDtp6amgAYGOoKRxL5XDabyexsbSViCZYGZ4XFI1E5Ili6DtAD7sexrVQyCT6EY2nXMBk6TJsnCTwNMRF4AscCQwPwAKj1u10g5vD+cCwWbmdEER+cN9CmC+KEAzAN6TbEYoLl2U67eXTpyOuvvjbs9ZXB4FfvvXP65HGCtg9Km8lE5JXXXlhamkskY9AEIJL97dLY6BhF0oDqE6OjnVZ7+eHd3d0N4I9MJjsYgl7vWOC/HBvwHaJLt5xStfr5tWsERR05dtQJi9dYhjLEGMzRVMd06r1BF9ANItV0uFh+fH62VG3cv3EfswJloI2Oz5G0DIpNN9r11vDC06+m8qMDrVetlxAErDtXLe+AuQT/Cp2Qy+babZDvTjKVQAIUpu3IWNFHg1Ho/P0SBVgvCZ1+b7dcjcaTDEtCBzIUCUxhewEAOk6JpWqn2VW6qnpQq6M053jAHGinP8RYGsyaIEsQkAzNhgmUHIfluGKhCNAPLHvr1o21tdVet0siWK6QHRkd0Qwwn4bAiyROIQiqDJvJVLTdqnEMZRtqpw0//Xgim0jlgSGArECawKDYtgX+DpwrzDRVVcDug2iASWeGpSN8IBIpHkXBj4a1tB0NCN+ywM7CmHY7HZh/mqoCwgBHARQA8wU+9GEHuA2CItz5haHqcADyC+QWQARMgWgsBqQUcqppdHs9nMShG+GfYFJhPBRVhb8BdzqOHW6tRMOnxWBewx1zPkQjKBYD2gZMCX0OBAd/EkUR9AHY0GG/FyrFiBz4CFwIaCA4iBUm8gzLAMCMAIoFNwmkH94Q7fdpngP6hKbCd+GS4SPQDJbhwjQyINzBaHpeaFrh3cOdbJ1+H+ArTAZN0qBReJ6DyWtaduCjwN/QLyLP2Q6E2JADEIMXQNcGDAcP4wIdBUSuDhVw3vFoFLodOhxCCCZXqEsENOA8Wmv5tardU62ZpSkpwWq2ZhODyfhobUPHBMJL0B3PJolAILOAUINh8fZ9YmiQs0fYnf2Dxw+a0Xjr2GlOtJum07+/U9ODZNXULTSIBeMipUU59dhkXut4JIdpJnbrA3d3OZg/PsImStkJau1x7/rHG29+9aXv/cHvZTOz/+WP/9W7P/746QvP0oLb0Tube3WGkQPXQllfEiXE1zHTr62rMKs1dCs5wfzg+x9WB72Rkdz5M6c2SzswnoHhPP38szhq7W/sxqXcQa1NS0QmTmfzmXsbOxzGP97qvvTmxXs37zRrFiak5QJVr2ujqVivro+PSGurq4KURzzCqJhJhBmbk3UXzRVYGad6TbVjDRwG4UTHM5KmZ0xMZW/fdfZ6RkCYWhPJjOoqBiIuPl7Iq43a0sICycVammvYqG2aKEFiBLG5sV3IgmAtXL+9fOHyxdeeGlleKfc9bb883F3b++Yb5zwL3J2RnhqJRI3KfvfP//TGS6+8vjCXXH1ws1dqos+fmzx38tXzR188vriyvtzvb/qaeuMGwIrdbVhOz02waSYSbVODfbPdMVHXiBx59oxHH5gVZ1DRS23wBiMsQQmBizOImI7hrLlyZws1OMehytojmkmiFIOQJEzHZn/gEUxXtVoDI1KMggmDGGy2ta7ZP//i9JFLEx/duBo+BTVo0LcMjYh8vlYZCqLgeM7oOJ/NRR89ecILoL45dWBkkkmaCPyhQyJ0PlNotJqWZ8AU3ClX24qJ6KShe4ZuDzp98FgAvnS4SdGLc6Rp9ChKODgojYylAoR48HBLkCMpkohHpYnx4tVrV69+fgPkM8MyJ86cuvzUM/OLx3O5Yq1Se/Tg0c7mxkAdmI7F8Sk+EW3R1kpto1zZ9zDUMt3Gdi2Rjb/w9OViMr2ysrJaK9X0QfmgdOuj62sba//rv/u/1/frf+13vzsW5xGtY8J8JhgpTP1EdIcWH0/TIE9hwglcNBqjEzFcEDTXEmMRWuQQkoBJ3teHlhuwNB+W5iBImBMCxIBlMIepXquV/XMXTl+6/NSbr38l1AfFzInj81IqhYt8Uxm4bmAMTc/BKFZGGbZaB9mOgTzP5rMAWJvbmwAxvV6302vSNGGpgHXhvyr1qo9jxYnRbCIG/wa7wLJ8eO8LxxmKAR9j6gqI7kQiwYS1aMywOAHYGc+GGGXDu2rh2iXAVDDnAKMAYTiKAwYWCwXAosMNwxAaMIrhTT8V8JemHcsJK3diWLfdAVTyMV8ShFaj8cO/+qtCNnv69HEw1fB2vT4IfNz3qIP91sry9icf3NpYr9y9vQqxXik3/uT7f3awt287hm2rfqDa9mAwtNvdXjpfEETRsK1MLgeXgiBEeD2CmMnkytXK6dOnWYYEMgBDrXsqzyf7Q72YT6CIx7BRHOc8zCfj8Zkjp09fvpyYyadmpzA+RZHC/sYqyaXjmdEaaLV+X/CxQjSaFIUH92+BTZMEEfAdyGxjYx2gPyyUpg7urD4ZLRRTEugiUm33wMIe1CrPfemVb/z2X1+YnZ6dzGczKdNFPJxNJ5OePtivDW7ceLB30FTArnouwTC6ZWMk7btupdk4qDXESJRmmGwu32z1sulsLJUaDoe5fA783NjYyNLSUiqV6nQ61z+6urz88N6jBzhOxWLJTnvA0mEWL8fpLh2Zx/CwzlIsEk0lMqOjM46Hgr0AEYCgCMXAlAxvk4KYE3nJCAtRhJuAY7GYqoXzSxJlMKHdTl+iuHCxn2oAv3A0E4/EaBQXInxEkmDOQhhApKFBYJh6uL9ACAnGtkwQWU6YYtA/XK9OgFEHquM40bSteDIxVAYoFq5mgsvpdrvh6mVJJnAKvhqET1KArWwI41g0CvwHgQ2cBgoePny4bwcFZgVnCT9AgRB+cL0ixwLmA3iBvOu0W6dPnYTAg6H3giCVTsPxMRyzzVCMQTQDBwNlglCA6wVogk4AtgYWDB0tHj5RJkMRiQBitBpNCFoYZYpjw8eS4fp8Ajw7HCRc+UySYIlr9Rr0DOhHECuiLMLlMBwNeigUHKrqBR4Ftv6wOIEZPnuG+c7A1xVF6bU7umng87ksH+d83MYQSzHcxHQinjd7Oyq3EcRt0dWHhEj3UAvhaAyNgZmUBcnR3EGjd/xo0sdrB3vboP6OzV8SE32Xbdxe7TzZ4Uw35vU9UWBbiDYVA60zZDKxzda+C3hBoAvTRN5H//Df/+LoMwmUcnpN8tS5c//6X/9j39P+zX/6v/7y332SHBmduzBT6Za0jtXa7cajkb7eapS2uoorxaVMXHQMVIjGLL8f47Eh6vUaJcI3K7V6XzU1371w5RxHeh9//CFB8ilGgHEASfXlV964efPBrm2+c/XxsTOJuYnU3vZ+PJFrDzoDVU8W4laUaLfMm3cOOBedns6WB1VRVn/3H7ystrAbdx7OHi8mF6jvv3sHTScGyqDAZ/db7fRMVhvodM962NjDqCCdlxA8XVV3eF6Ms1KalT3fruutRD61ubbdHyjpaFEbDjVTpTmJ4dBEEnv1pRc7Ta3breyV9M1Sb3xC+NKVSx/+7BZGpZ3GwLaEO4+qY5Pjzz098/YP/xxCoq0b+ezEiWLRbFUfPbhLkkKtib/z+QqV4Wen5Oe+elQUzFOn9e2t/vo6znPUy1deIEkvk4h5g/7mXQ0c5/ToxOKYgndLSDFW3w3UWh83xUpF7Wu9ielEJhLzwZSRYTIjORIRBAH0qWkPWSb4+ndeSo0k7648ikYiHGqdPppJx497VHd/T2FpwVLdAMEGpgqcAGGcS0mJaHzQ0TyLNBQTEJZhwuX4MMempvKpbNKyne2NbfgM6rnTo8V8LFz9JzB4QpRB3geOB3oU5CpoTwvgNV8E69ZqdJKR6NzkXH/QKhQy+/Xq7NLCyacvle8+eWbpNODB7s72j99+6+H2nusFX7ry/KWlU5TmFFO5QW+ws7W3ubNe67Yty0UCKsym7wWAQH/54S/rg8aDtVWK5UcKY3uP133FnJ+e/upXv/zZo92Ng4MA8ceS3EsXzuudYYBRQ4CWINJxHJMIeIGnTB8LZ7TvczBxKZETOUZCMJriw/SSDIvJPNGqKwacS5YRjim3Gh6GyLIo4gzwVbtSJTBSluMBGqhqD0NsbdAJyET58VZtY4sW6bB2AUFUlKFCkYbv7u525Gh+p1oFk9XrG/FEKp5JoLjfafW/+s1vOQjlYCRQd6dUHexXQJPyvKQMh61GnQAMw5Fur7O7v82GZQ/CfEm6oQMoxGMJxMM0xYQBwAimDuTBSaphgyZIp9IAcywbomQqmfIc53CVshMDdOZ4JDAJzxWAjX0wEBhMCookw6f1HSUWiYFN3C4d0IIQ4GQmV9zbKaUKkmUh//b3/uDjT27dunMHOgH448a1G8vr6/WeaqPMeqm+vrv3tW9/K5nMLi4eZ6kAJcCzKgjmZOIxBkCfoVgK8FL3LMQLUNsajOSTxcIkdP/Q7mdobH9nzTI1nOLcgJyYnB6bGAEPEROixfECHZM0IDhctBSlXNl0cKftCQ6KhpUhOh0wfENDZ1n2zKnT+dEiCahMHIIyiInDJ22hptlp/Ke/+Mtyu2O0+xxFXn79pbnTp3KZouD5LhF4mkaHxQmI0t72j3/y0zv7W/dWt3cqDd0KHMuLhtYTgB6OBtrFTMRSiUhCHagcJx89enpta29kbCrc4Ak0ONSgz4FmQNAIHDsxOrZw9DhBg35LQGMkWQyLNGJBKIAIbji0O23V83BOiPRVPbw9Gj6n7CTiMTJcIYbVyjUQ9XAxwHaa2gv341B0WCKIZIBKwMENhgoL3t1zKAqJJUSGxH0XJFeg21YqHq1WyrV6mWUJAaja0TjfRAbdvgnxTYUMFFhh1YnDNMIgBzXLBJIDTQY9Bt73kB9BV4ZP7UOign+AawTfbIb7/YIg8FwUmKnVaHk+6CHmyNJSvpjb3dvlaB7ixzRNAB8gM6CuVquNY0QsmQowXJSjrCBiJNVXNIpl4dBgOKVIBFgzHLKwVd7h7iBiOITYD1M3QwtlWYbjgJ2FxoBLFQQ+vOtLQI+G7Avjq+kaOFmGpEAyghl1QvMaFoSG86ZSSSD4ga6ykmCDPvJ8miItzYxEo0DSwOIwO8K1yIfVEeDgDM8EMJPBYDuO5TphnxeTgh/edYc5SDZbTTHKjqdT+/f2p4oj+7VWphhvD1seCzisAoqQanQ4oKqb5snT6sS4euPTLcuJ7TU1Kp7zotLdinp3HY1Kec0oAW3zEZYNlBSnI6TQa6ecGn98fqJsrEweTW8/2NnrRPZblW5De+rc+X/4z37nw4/f/od/73/YeDyIRsjZ8WmRjN258YQRuK3qRr3bMgwqkR9XAOZcbW5+JJ2KEpab4aKtavP8sxcUzWCFJEbzclw8eXo+EmGuXf8MwuP0wrRv4riUVZHhy6+cv37rxl61y5CxiblJ3bXf+MrXHj5YaXUVAoYtnS/truSSsWa9fGRqRtfBr2CvPff8+oO1lU+ecHJsu7SWSIh3r+1lE+mkKJa3tliZjDIYNlRQE3FTEcrzRzOju7XmyoNSlE1lOfrCmfmN2u5WuRyLZG5eWzEpN8nHZJaiBXGgeq169c03nrKRHkj4FnRxxwUf8uqzR6xuTVMd1fdKzQ3HcJ47u3RseuTPvv/2flV545tfmZ5bRNXBwc7y7lapUlWGBvy3f+ps8tiZwbDSjWcz+k751EKtoYNKWfzut6kbH2z94Acb+k7jb33d1vc79Z7ojdf8RCkSt5HoZL9L/fKnd17+2uziefrJSsczU/l82nDCsmsMS0PYQdAgIBKTaUmQe4P+d37n2U8++bBTZcbHuVSOUHR1YeHYLz/+IYVkLA3zXEvXbE5kBJlB0Mja+spANVGYDSBOcYhYm+MpSeZBI6+tbq6tbaQPtxDkspl6vRF4KHArRYW7M8M8hoHteLahaxQdzmE/8GKxKJg8cLfTk+Mg2yWRVxVdkrgjx5fuffL51Mh4s9O6fP784vxMZWfnYH/vg6sfXV++w8jCxXMXX376uW+9/OaxmXmj2S9t7G8/Wrf6qsyLZ0+fXX644mGEYfub+/ut/jA1krd8R9WHADvl1qBWqvzf/8e//PKLz9+/+Tn0jAkGcDgUEqDQuww4ADFp6C5Hhk+tBhpYcxTajiDAbAJwvKar4XYax5bBE1AUSFqeY0FqVyulZDzOgb5m6V/84mc/+8lbRXDc+QJM4+WHj/q9vqk0H37+ycxYsdPuYAE+7OgMHRmqTugZDBdMBsdhnqWBPeFAtiAOOQh381EST3HM3NSUBj7Oc+hkpNvodNptQ1OhEQuLixRDt7vdZCbNsbxtO32wDngIPYAzYGKhnSCIO70OwBagoRFWKQAOs0jAXB+QEWk2awxDAn7BZ3mOC5WG76XjccxHSYIEHMEwPB6JCyyHRVmfQGLp1MTU5CeffkLi5Dfe/OpItoiRyHPPPj8/P7u7+3huvvg3/vpv/u2//d8kYtHnX7wANL2zuxmLSmMjhYgk3L5+8+6d+1FZTOXHphdPRePFbl/f3ztwTZNnaT8wRVnq94eGaYMD/tpXvtlu92mSO+goHinMHz/LRlIT07PAUkq/j/qejbOUwIN3kXk5xkTUeoewHZGkI8nkSC6NOEZMFnE0zJB1/+Hyo9VVE7iWCYu1ISCc2PCOIeAykMfFI8doltK04W/+9m8QDJkZyQNNYpY3xCzT6vIx1vIDiUzydGp9c39t+bHp+Zwg+ATGJ6SBo1oowspxlOCnTo81BnWP9Gie7PYa21urLIHQhM+yVGV/PxmVgSgdFyYL1+sP+70BEJiP+PF4wnZsnhdkSd7b24tIERgX8H9g8oBIQA0Al3iep+t6EC4LJzTdgFHjOM71ffgTtASuK7xFHIlBiIY+MiwmE+aABGoXJGGoAbwT6mGuZjt8SmqHaScgNsJSVAJ9+KQTuIyTJN+xxLA+qk9hQVTkc+lkt9nAAxfnJWgMyE0wlNBpwJrhicKHEWHdp/DWCEVBU6GfoT3hB5jw4Wh4ExoN16Xv7e+HJfMQxLAtFEdBWPuB7wQ+zbHh809gtcO0o77vf1GLAo4DtAq/SYJWBgqK4+HNW92A8AZ7AAY9k82AZoKz6IbR6XbC22wMA9+FsIeDWJYFjhaaFw4uxO7hk2bgYHgHfqAnQzIOE3HDh8PPQOeA3Ae3Puj3QcfAVw6LBRH9kIZxCLYwselhwSsE8SwzXD4NRB6NxqAN+Ne/OSMn/VQ6x3H4/FK6UTkQPQ4boBGRdFAgMl3v9lP5UZNQ4iwv9vPtsnP07O6ps0q/18YIuquQrSHnseHzuqHmJcRR1GzFGJv1uChtHZ1EOV3/4ANyo1K49PRiFFdtlVzb01SrwOX5VhtZu9XOx2c//ezB9//oh51KS9cHx89Mnzk56uqdfnswBPYiiL1SMwg4mVPnsqnJTMohgNSQ65/ePHH82JPNx1OThVK546A0J4uFMQAv98bNqwNNHc0WjhRzOxX1P//y4/GZ6Le+8fxf/eSXnb65MJeP5tyjFxOeV6dcem+9Hc3k7m3fystxCgl3myT5qKaZnCQuX71dWq9O5Wdcmtprlk6cmNlb64d3IJvVRrsFTJCLSKOxFEChwuNZSW6USpVuGzPJX/vSVzJ0IEXZx43hQblzYubow5XNbHzaRRHVbftglGxnbKZ4ZGEsQdFtXb9x60ml2psZTz1zaqK5vycn8isHe88+eyWWRljJePvtT5UB9t/+v/4Oaqrbdyp71fqTVWW7ili0MHFiuqGUx2cTI6OZIT6N88RMsTOocH/0fWO1tOm66Fpp5/HKYHGSHi90HtyzqwGNTBC3Hxj72wQlZWZmlk5cNk4+Zzea3d1to9c1W50yhKyPBP1BzzAOK35EY2GGsPawtFelBU0f8o/vt0+eZZ5+6sxQ6W+udT95cIejYmCLYF56gV2uH2THox1zO6x5koiH++Zcz7TsZCpHkly7pXXbNYpmBcCIMI+a2+10VRXsFH7p6QuVSnXQ742NF1586XlRYFqtBkzXIMBYJqx+hQbu2RPH56enHNP4+KP3h21AH/L85YvIUJ0qjOLhQtwSiQZPzS8tzkyRFA7KrNpsrW1tVat1AJqJ4tgrL75y5sSphByZHZvutbvnz1+4duP6R5/cJUgawchGp93XtFantbiwMDkx9tYv39OHxpsvPpeUhGQq4vkgSW3PsGwOdxE0nh4H4xUuxqGJ8MYxJbq2ARrasBzAA9d1SIwEjFOGmuUYYrh5FAPHIIoS6HrbdQG5UY773u//XyyBH1ucb9Wa8AEhfAYt3bp5o1gcG+gaytIq4FPg1gbNntYCVTw3t5iMx2IiZao93/Fr5TLoEI3AsoXio0fLzXp9Y32tVq7SHi56ZICj4f56gQPAMgyToEHfRMLcLBwHUFIojAi8ACQqSyJNUwAH3U4zEougqE/BwEWj0OZWo8oyJMNyiUTc8w6flJk6wKbnOziBiuAh3HDRcviE3rbhCBZgm2qUmnVVM0dGx2mKGx+fdm10+cHq5vYeeOUb12+CoXr99Zdee+3FRqP2/vsfc5x0dPFYPlt8cPf+17/25q9/+839g3WK9F957XmGiQ31QIqNclIG3PqxI0c8x2IpuA46nU33wdhT0t7O/onjiwJDNmpNCrPHR8fg1KaLHNRamungFDs6OR0h2XajDhYKcf3J0WK7WXM9gxGZfDbjGGqvUaXwwDRUiqbjqWRYwzHkszgdZt4IwnEk8FBx0hSqDzO59PmnLhLhlpLoEIy/qtME7bpKhOAchNjca+ys7v/8gw+5QjafHzPA2SG4i+JgiDgxpEagfBpDSuU2z8iuFYBKARiPJbMIQVG85FoKGN5BrwcDFN7M9Dw5zLsLwYWRJNXtd6enZ8Ab9fr9XLagaGoylYb+BiZLJJOqribAbLEMRqDgo8BzO66XSqWAGLr9Pi8IoPBSiXjgozChBD6sGAGM0m42gXQVwwCXDApsr3QwMTnpAf36iBARbRcZKlokkQTX2+kNdAtcJ+2EKV2C8DPQOcBDGA5CByNIRdMwRtjfPwB9JkoScCcYao5nQbqBTIF/QmdC1EGTvmBHTdOCMJA827LhAqHlADXAdHBAkg3DCcgezgKfBIHoIUFY7cAPbxfDcYBZweAeLoTygDVhuoXLmkjSNC0gvEQyA/Cia4Z9uD8IxAEVPvfAQ1ftudBdcATgePgdbtVDEDga/BNaBQYUrijUB4IQ6gMUPCpyuMvWhNchl5PkoScH6emEN+IDMPzh6mU4C/QHXIiiKiCmcSS0tpGIHIlEMQB80C4jydz+QWNny7i3vPq1b50On2sPbAZzEdeGKzZVs9c2jiyeowNqNjklBvToxOenL1dxSrOdgCSKjQPOtf3VBxWt1Uz6EmUoo6MBjyEJVMrFmWgy2attPLpDR8cXe9TusOGru6AzUJ3sFfJpVtJRnSEsEJSR+zcenz9z7rt//8K3//qUmHk0PldZPBrp9439PRWc0EBrZmLRkwtn93dLbUVVHWJrf//K0yejgvTxr94fn57dKh3E0zKDe3ev3+x0h0tHTp1ZPDLY37+5Vt1tD//h33wzydB//Fc/f+7N59MyefmZowFa04f745lxTxfu3V2Py/L0yEKnVQuffdukwIhd8O59LSPncZpa2VmT08mFo1OdAbpWbkQLyY6iRSMpGP18WPy1UnZ6BOo9e/mijSijGens4hJlGysbBz+8ulbd7y1NjO7XSr0D49Jzz7qcjTNep9n49tffkBksJ+fevvZZPDk6PTlx/tiY0ajRqPDxjfuZ6cLf+rWvl1qb73/6uFkj33z5hV79yYPlGwE/XN5r6l4yPsLPnOZaw9LxU5PxuPzRuwcfvv+QsLj1ErulJm89LlUbdmUrOi2Oz83m0+Oxa8uqEkzgfKrd6bFEdzzN2U4nFsGzI523/mSttpWfGE9W9jvJeAINa4My+XwunoiCfYQgcyHkHff40lwsnlxd7o9M4MfO4KbuypL0R9/7C5uMoP5gJDU6OzE9OsYQFNFRVI+rqo1wI6OumxCqOE5oQ2XY10B954vpSq1BwkwKC3jpNHhAjMJxCk7VrLeSyfT6xnqjXltYWCgf1LSBcbgNzsNghtlWMiLtb28+9fTFfC7rG24kKi0cX4wxbDGXxxmykEoJAsBTKCqzyfRIOvfFnNgs7dxZWb7+8O7NR/cdxCuOFFOJBMyR0fGxeCKuDzSlMwQn3Wp1e90e4iOnjhyPMNLCiZOrjx/eunXz+eeugKEG12i5nu54XEzUA2Fi/qyth89WHB9EqL6zuhYudTlcux9GkGHATGNpBkMpBwFRawG5Ati12z05FoNuQQhidefgyfIyWMjqwb6hDIHeoono+ua631eoAPM9v1VvuraDB0E2GSsk423FZjjJdm190C6kU7VGG5x+IZsxEQz6Ftxtq98ZXZx97ZtfN/ygM1SYsPosUiwWz54/3wf1rqlAsa7vKsBOipbLZqPxWOfwp9Vqgek4dmJOVQagctKpVEQWYbQK+SyCBN12Xwr3VtLKcCAKPFC8DNfS6WAIgDVn6KFVPyQDVNEUwBoZ5VJyrNvopZN5gmAGimm4fq05WF1e2d+r3X/w6NGjDcD2ft/68x/8pD+w+q3aYDAEudPtthRtcPToMddDWF4mhOz0/EmaljmG/eSDd+/fvXnr7q317Z1urR+NxdkwOUbEdy1Tr1OUC7yYS0Sgw4ExCJpLpdKxWIxjmXq5svPorm4oOOYLHH1wsOs5WkA4rUFnb2Pbs0LO9p1wKYFhqOlUYmpyKpVMQCi6blhpCQwlxDN0o2XZPurhFIjwwILwBh9GUx6wDIFAwBkK0ekgloffuf9ZW2/U+t2DSgclaWDQVhVEpZqOpSxNwVxz0K7060O91+cJEqIhKgqGOoQTaMrADHyG4cGtarrO8jz8BpcZleTeYABMAKEJtARzAVoCnQ8uEP4JphDMNhoSQLhoB8IPvuL6KChaYAtF08GaCaIYPhOVJFAYwEzAPeDID2+rAiuRoCRimVR/OATurVYqo2PjczNzpVIpGpEgurrdXn8wQBF8bHJqMBw2Ol3LdUlWHoJs9DCE4tpDwydYw0NMjwgf08oyNAUaBkcO2QsOAR7aCLMygS+E5gGZwV8P19+C1AxJC44PQABtgQaDHQTbDZMXJi1wFVAgmEggZlADnhNmTwSqhoNIkgRce3gcF4ZIVXrhLA7XHDnJdFqUxH6vC7QKjArKIaRk2wGMAQmFYCjD0aqicWECQAF0J3QmzwvQh2GqJiws/gM6GH4zLHtoDTycIEHxhKIDGoyimqaTFB0m0EKRbDrN0BzQrRVWNGHAFsNJQFiEa/hRFA6oKkNoFXwXl2k25GskysjG1799Vu85g6bN8KTj+hyJKapz0FMYgZuKTy3fullYNCbn251W4Boyhekc7gc6CmK22xzqFtOtBMDtXNTp91TwAWD1//JHtd1yxOh6mbTsU0p+LCZlzHhGHU3IB4/s/GiBpUytU16aPsZhwvsffLxeGfaqfLWCqhqJeLzWRBPMeCFX7A1qPktde7Cq+qYgCs2mTrHBxeNTLx179v79x2NTExjjkmSwfPe+b+KF/BTLyhmOH9b7HZwZYP3vPn9u487Gze39yVMZMaKbloKjNs/YhbEoBONH792ZLR599HAH8VxBFmifCHdK20pWlGN8FEJnoLWApiAMbi+X+h62dPqINlBcxBsGLsfShGXWPU0QpN2t7RPzC54xCAxzPDf2/b96Z2W3b6j6UxcWi6PRrd3dWqvr+Ghg2EdHx8/MjD96cvuX168jlAwCKi5jU/nokzsb/QHas42ppckMZ96+vlo/GC5OZ117cON+41f3yxe+9XouL6cyiTe+ciwiKUk2tXZ3u1dRtRZ59ng+6PI724mACgoCf2F2MZ+OVLd2xka22Iz99rvGU1eeMrW14Q6HtxNpTuo1DTpAOgf8/U/M516zRmdL9z8NbFOiOGp/bw8EpSCwQVhXkovF4of5YYjNrXXb9n/3785//NF7gZ144flXr39+3wyswHYkMtUsV775rRdu3XxQrbiynEMNcXerRpOHmXw4MhplC8WEZfRanQGQ62HKIABkb3xsDGZCr91RgEJoQVV0juGHEOgu0mr04nJydm7asoyRkTzwMPBNpVyCb8oxKcZF3MDNTRU/fuc9YJNEIQsxLSWilshjNAXq0DVMmFXzU+NKv1vMJAmZbzXrH3788fLDu7dv3YinYl29nyqkb1+7k0jGM7msi2CVWhMa4tsBQ0uj45OJYvGXH35cKBani2O6YtJSFJUiPEuh4mimOFffXSMwx6MYmGON7ceR8NE1aH8vXMCJepauAuwBiGE8BRoUCUt+MSYYejBGDHyEbnW03fVN19AD1wbW7ymDt9/9BZBB82CVZMGDhvsmwPlxvByNpkzFgvnaUXQAXNS1SBxP5YqRWHxrY0uy0UQ8xopcOpHIcrIB5r3SqLda5hDsTpZmWdAO6Wy2P+h7rjPoDoBsI7LcbLY8xw/twmBgmxaYXQR1R0ZGW40mGCCWpGzTFHlurJgHKAW5jgVIRBSB7Ur7B8lYnKM5iiVhsvN8mK9uv1qmGIYOi4RjSZbNphJA0plUYu3xChtuIQoiAtsZNludjhyJg/tsd/ROT51dOJJIpY4cyaSzCQCu2bl520aePD64dXc7kZjDImIylRNZrrG71Wns/Lvf+71SvV7rqmGmDFfDKKpSrsXikmn3dE05ceJsIBQCLpIbnYZ+DpMODrp6rzlslTyWAoHmgBVrNreePPZUpVkuRThubv6I69gkBj3tEXggMoyhK2jgDhUDcBZAk2ZoBAFsP8zqDAAJPskAG+mgYWFhz9Y1AF/d0PuGXtUtMF0Mjj9aewBiXcJ43fRpWUZdJy7xDInrtllqtAkxmh2dm3jqqchoMTs7M330iJBMWq4vxhK269sEu3dQdR0/kYjDGAmSACpt2O8BOH+RLh+8D3ASGLJYLIKEj13DlClAlv1+D4gExFC/34f/ty1fkmRwkMBDwBLQ4pDtnHBlUFjgAQ8rCoBOgt94WHLHUTWNOUz/R5F0s1ZfWXkM3ktTVYEVDo0vME54q7nX64kioACrWh6ImAAjTMdNZnJ9xRBk8PSgQRH8MHcEkDfMBaD/MI0iMMxhkk5gIHgB7YTf4AihSWFGkXBChzV5vrhv3Gm3O5022FIABvCoQP84cC1JiTwPAX/IcFroRb0wGxQcELgWyPvEiaXBsD8cDAgK3D7h2Ga/383lMmBMQVh2u11w6uFqpkO6BeaDWQmiEAgTCBZ6LXTJvg/zERoDLf9CfHxhl+EHWgt/AralwjrwNgGBEoTOGISNroES4qAD4VqgMVz4MAIH6qVhjAjgBBP4FQwKvMYXZyU/0AaaOnVUePnVU7feX+83UR+UDorpME0dz40KAW7LuJjIEezsvukPTIuiAsqoe2N5VRIHOzvRRDGm6l1colHSZ1x/PHFctXycIt//q3VfiH7l1yd5WenVKmPJCFhoNhptVdqltZrpBkpbb+6qHJ65dOZSoTj5x3/2wc7arjLEpuan82MuaPdiho8J4+/+5JHSdllBmpwr4pjrI66DGizBZ/mZX3389sKRucXFmV/+/Je+ix87fu7GjTsnT5/0Gm2OS/rRaLW1MUIHzfqQLeZJ3l44E01keFHCxZhsucynn6+trbZKe4NGqy5ACEks6/kSS7MCixrhAgKl3gaKGXQCwLf7Kzux7GjpYNPX1exUCuUIBqKhO6BzaQKRfuebfy1CiYFDPP/0M/eebDzer4B/QVGLE8mnLh39xbsfHwy6DO7PYOg3Lp3b6mzd3tkInzYKkq73x/MiZhp7O4PdZk9O82dPLm1tPbp3azeZSjAR5sZKa+3AQwjeUIKTzxdpjv7j//jDG58AQKONkmnrQrPbnp0buf9wfX6aWihKosd6avn2vYdGyjxzYvzdd5VGo3XmcgNihubSTBxCPDmfO9vptfY2cYpvv/prg/Ke1trLdzua5YZFymJR2TB017Id8E02xCVuaJTjDsdGsyPjyPpD5PbV7t1bT7AgggSkBSaKIvMj0Wpp+ORRKVcY5Zg4oI4fJuOHuCScwyyj4BEdy7OAPBEsIsmtdgNATRJYmBUkTnpuuBIERwn4qzpUJ0YnLpw9v7620WrWPM/hOBbaYejGuTNnb9+9NzM3v7W20Rl2Fk8dqe3s5TOFSqsdlyNDTbV0N3ACAI1Wt3Pzzq2JqclELDpaKByZnjk+P39sbnY0lwVQxmncQ/3Zpbn/9Ed/Xq5X+4oC/IdQNFjV/XLdClAkwOVU2kLCsjYyIxqaEcnmqFjcMkwhMRqLJFuVHXA4Pk6DzJJpzNQtPhJzAwB/gsICQ1MIijG9AKagJMdADQcEmSkUwx2ICArT+drHn9+9dT2diL3++pdOnzsHoZbJZ565fNn2ECGR7qp6CHOy2NX6zX4LXBruBrgoBhQV4dh6tU7yUr44kk/E2/1Os9VkKGo0V9xa3agdVGmY6IYtyJzpOMCvgO8ACsPBsFI+yGVStu0IogTuQVFUAO5IJApsEpEABNzhQIXOxxFM4AXf80ywUww96A2AsTA0AOOZz2YlQQST57swu9FENKoMFAAXsMhgSpIJoFcGo+xWH3RUU1W6mgIBHwS2euuT92dPzv7Wd7+1v79dqZQB63GKaHbKIF5NBXwMt/xgxTZtAGEwYV/5yq9X6t1oBphoTB8M9zZX+p3K7Xv3fByXkiOy4K6sP7l773GrXZuZnoKBeP2NbweYqIILopgwpYPnA50ACoMRSSazDIqnE9l8Mm8MVNzzaCwAmgHtA9zvwKBqQ9CO4GVhHoOX8jyfj8bCvaSIr2saTgKZhmLQR1BHd2icBnY1MR+jMBYj1YGOodT2TqnWq5Z3n+w8WiZYMZMYUxWzbQ5wlPIdDcftptpqee63/s4//M7f/CeZmTNXXrhy6uzFp569NH/s9IUrl196843nv/TK5ZfffP75l7/y5S9vrq61Gg0eCJKkIK6AG0zbhIACZgVuCR/h+y60HwycqunAIkBmX+x8zefyMDuAjwmSaLdbQFqgnwxLBzkF5AQEdlhZP/S8g34PXpmH+3FB/IZrwm1bUeFotK6G5dhgIHRVcx0T/CWwIXCFbVkzU1Ng7WEOhiXjXAuUt2ubujqMRSRTVygCBSEdumRdB3KFswNLwcFh1gNpwfegAUB4ACNAWgAI0HLgW5YFSC7A+wSJA8eCDY3FYsCmcCGGrlM0aDgUXoebVoH+wrXxHHwXKA0OeNgW4EfnhRevbKxvDJUhOPVwOxmGxSNyp93AibA08hfngoaFzGqF6SbgnS/aBt8NfTxc8Bfpjg/bCV8/lCYhkcOJQpWAIsCZIDIgDEJ3juGKqgIuQgxrIFMAK3EiGosnEsnDHU8WgB6oEiBX6E9QJPAVPB7JBA47HDpHz+ZOLI1/+tZDz8Tr/YrExbpqB0bVIyml25/IjSK0iUaNzz/EOCFBiftREY/GFSlhf/C+q9nFS2fiyQTK4miGk1NyvFlvwSDNjE+feConxSpYdDMxoilVrPQkeefhLp0gpiexwgyhVMVBOUaJxtTM6Njo7P2NH9M4hD7VrJgCz5rIKh29z8ifPX1FfeEZ7dIV6/797du3GigCbMirg+HVu2+dv3Sy1x0emT0VFbPgm9vDthijn758tvZwfavUaVrO1s7++dNjX/rNNx/vbLIGfur4049XNmoN7dHdwbs/3j3Y8mLxEVoSshki3E+ltV95+txkoXj//pOkFB+ofcLCxo9NffagTEo4TvJeQBaKwtxMEfDI6Onz6ZGjk5MLT10UfAlTg1K5NDE6/c67b322sp4qTk9lpPmlpcpQidL4EOyerr52aenSYt72VTwtVeqdvZXqZmUvk4gUE7zaGW7steKTqYUjeVQ1P7x63fSlrsEOvETXxCaX4s8/Vzh9NLO6v722tjvoEtPTR8UY7mNItd5cOFZ4eGtP7zl8VEgdtbaaj8VYGiNlQIyNTY0TJ0i+fuEysbZqDjFk+iLS8x9lU4we2M2BjdFY6yC6ejNKkQmS1S3fiMjC6MhIvVIF/FVVHXRxq9vDMGE47PA0O+wZMjdT2gtKpb2h2pc52TLQkdkkLaC3b25jAQtuDRy/qg3SmRTJUBDUnd4glcnDn8qVdjoX0xRVlsVms5ZJxZ566tyjhw8JUH9gkcL9GDDXKAD0TqsxNTG+vrrCCRyo9emZ6Wq5xFJMpVrXTABjdGZmUkpGuahQiCROL50QZFmmQ5Uto/B9vNFuOijioMHC0SU6TFMXiTEc/DmVSsGUOnv6TDwWL1cq4a55Xuz3Bo7ptMNyVD58yrSMaq1CUeED43azrfYVIOnNne14Jnvs5Ck9QLv1MupqcEYNSMzQeJo07UDXtWg6z4hR0NKWobS7HbDGhBABsUZRnBSJYySL02HVTNcyW/XGez/5EXikr3/jq/mxUZxho4n07PRMNplcnDrF85H7N++kWRGAodmsRkUuxjAiSpQGAxa8Mkvbui7EYqdPnbD6HVSi0uk0YOLq/t7k+ZMX3ng5Ppnfa5ZRA8g6oDjuxMmTjWYDHEmrXluYnckWCqDrQTlZlg0BDZobzOjIyAgo+l5nkEykm/UGjoUpCQWONQ3dd02GxjPpRKdVj0ZkAA9lMBwpFOKJiKUZHNhkgHgfAR887A8cy/FxhGQZ3bAc1wd4QtAA5Jofrrblnnv2qacunuU5/NKl01s7a+ubj6ami99689cJlHzumSuWoS4emUGxoN1rjY2PZOJCRIq1Gh0WIoKndUt57vlXn3/u5VwhmstPPPfc86NjBZ7lZDCuU0d6uuPbg8Ax9F7LUnrGsNtu1AI3NICs0V+5d+/dn/1C7bfXV+72+xVOIKuNcntvt9OoEmEWp/D+no9gcjTZHegbWzucyOHgVRGfwAg3vGMYJkYAj44D8cJBidDVWarNiKm2GRRTuYjAfPTuz0xtKDFSrdlqqb2AQ6KCDFKr1GhikeSr3/qdL339m599cvPJ/fvRQe3a2z/50R/9wQ/+4D/8l9//98393druHo04kiAXUzCfveuffyqIHJg8mA2dXpdjmEhEhjOjAUqRoYvqd7ueZ+fyBTBIsVgUYD1cqxwggOmhSnCBSqxerwvcnMvl4ELgA4PeUDdB5hI8UCoT2jKQYUA8vCiCZ8WBzjne9YJsvgC8AhYwnckGvttstsDBwzG/yNsFmg+8L88B8btghxGQjxBDpgm+DX5TDNft9vCwDEAcSAskDhBnf9AXBBFYDXoMQi10e4fcBmfBQaMoGoaFHQ1T0jAMVRlwLIMTGEQLw8J1M0BX4J7BKcK8hgPCEQ5NcJiVEP4KdAhH/uTjD8OHx4JE4pSpm+1G0wdR7DjAgol4LCJL4QDC9SJhZTroJZAXwM3//yPAeaFVwP3ooZ+G/4LuBH0JOoahabj4KBwkGtFULXzG7DiAUa4fJkOGS4dTHD6pDe/T1xp1oFuQNZIoAD/D8MGZoHlwInxqOoUHrmp1rrw8yhHm8ie7HC0pdjeCigqYDlCwAYMNiQgXHZ8aL5U6yXxYwguhsJ2tQFfIdpO7/pmrWZ7d10nDyYqjp68s8Mmm5/YYPjHEQNtYN/6s1dznkouLjXaMZ7jc1P7sUSYg3GYNzD+l93suxkeTiVp5RWTZJ+ulKPRXwO3v9D2MMR0Fsa2cKEsiBzo7mbj40ce98fH0CB/zOujr33i6rVce3lnb3+j1Oma5VakP91/98rO9Xr36YMvBpbVSJT8q/KN/9ncrZuXJyuOEnly9UfnFz67ev1ddvT/g/ejseDKSQTS8dWSu8J3f+LXJmTHa0X/+w7eyxRmOEAbDLuoQaE78yccPkpMJzwkfLF64vIDQjq/wSSqGdLXTRxb/p+/9e69tlNY2VrYfAG0MBgfvP9gYDFDB1O8/WX+80zgyMTLz7JJ0UH9qarQbx/cQ7+Du6tFckU2Ko3MLcYk/MjV2/dObHd06+8rJ2dnUxo1HhWK2p9uVrjmzVJxfQCcnYwrCvXP3bv++tb9anZ3Ky1Lg2q7R18+dXIxw7hATi0HqyVq9pPYYM+Ng9QtfHe/uD0sbzdXNUm5EXFiit+7FZH6EkZQ7H7tiOniy0xh4+7/1u7/54BZYvi5BBYlU/uiJKde1cIwAMQuekOdlhuFU1WAlW2DlXlM5snRst3S73db/t//zn/2Tf/67BN4VY1yymPv0xvVsLqyCl07nQMBVqm3DdAI/zI7thWv83RigfKcNihlUcyaTlkTec818Jp1NJQc9uNYw8ViYsC0Mcx/0IssSkYhUqTYmpyZ63a6m6aIg1ur1+SPH2v0+L7Ee6ubHR+59dK1f64LjQW0/8H06xhMcM1SUo8eOZZMZz/Ja9W4qnvYIRLHMZr8XSyR4TlD6w3A9hOkUCzOlrb10NCWxIhYuSuqHuwtQpD1QUJCjYeFqSzc1jMAt0y5m8/Lo+NrtD548vCGlJxkxISEOwJvHJyWWongZTG04CR0TGpwbm4Sw5hiRYyXLDcRoDNyIZZk7G+vV/QN0iuEAAP/0SURBVP391Yf9fqswUgRrCwbVtFzMR/WhFnABIbONVm3Qbod7/sbHMVJQ+3aC8l1B2CqXC8k0nKqvqcv37xmdZkyW4WJ3K9Ujs4tBX3/06TWz2w/3RpgmiJt0NltvtcIEsBgOxIwGfrXZbLe7YGGBX/N5oNvh/u5eq9WkDx8Y7e+VUskU6A6OZQeDngSzjoYvudNT44A4siSAB4KpCN6oXCrBa7AS9VojkUhE5EijVpcEgaRiBMpRlGi6CEaxmuMykZhN4O1S/0/+8/cvXjgRiXGuZz9z5fKJ48cK+bzEYr/85U8q+9tf/9rrN699/uO3fv7DH/2s2eyPp2WelWkhCr7Mcqwrz16Zm54fdoeMIH/r1/7G0WOnioVUPp9LpUZ0mJVU0Go2TUUtZKIJnozgdpwKcK2FG93//Xv/y7vvv9tu1zv1fZnxJ3Ky1qqOZGISw0yNFxfnpsGrgQVh+Oj7H14tVTu8xMTi4fIuArAcQQBqw2U4KGqBebUtGglcx8Y9hCLEzXrvz977sN5unT16Zn5xrlopD0p7OGaLadkZDmyftJ2gVNff+ObfWDr9zPKdR3/5vX/7zp/8n+9++unDhw80TbUtMyJK1z6+euvqjfd+9s5/+ZM//tM//MPS9iYIcVVVwvR9h7trsMCnaApFUPg8MFwmne4PukD1YUUBjgcGOmQastVqVatVFMUTyahtW0CfoRHzPJBKHBMmMAprAePgw0DNIjDRwnxnsVij0VC0AbgxYAsWrB4ciCY1XVN1rVIqFYoF+BbgAOhC4MUvLGDI5Cyn6EYkngA/CN643es5fgBkHI1GYeIAC8IshuMDi4PJBlaDFsKbQJDQKngN0QLHMQw7XAYY1jnHwSzaJrAvCzqZYijP98GPwhUdFo8SeUkEDzo8fCZ9eBAeOBIuAagRzpJKJiCSUYw0dCsRSwC765oej0QpFnzjED7G0AwQIYpigGOHLBuWIoABhTZAt8BreAGHBacOMxfeD0kRx+EU0CpoNkgTmEqOHd5AhgPCSYHvwxojAXp4wxkDEeK4Di8IoLvgu+Bhw1K9DEtTYYLV8NZ0IorpFoPiyGuvzDc328Mq0zPapCR6KHJQb3B8BCwFxxP71Z1UdvzTj9Y22j2RoAsyuXEj/tGH4spmVg/caESgTPcbv3X24uvziBzs1D8I1+vGykyUZmLq+FzgtWV2mEU8WgtaqJbTdum15eDRLSWaFJs1l0Q0iefkTIJNSDu7+7Y2YBCHB+mfOLa6mfjjP6k/2Z4ob0SePJgZTV6JkE6Ehm5wz7x86tHB+tVf3a/3bJaljhQmnjzadGT72JnJ7mbdIt1v/8NvJSPKhUvTM1Nzn/7ss8pWM4ZyNmYRRKzVbYsyt3ByzgjMUrl36uilN1+4Uu71EmSN6x9Q7kWfwi29xjlYbCGOe3Hat169PLtYGM+w7oni3KQ8jvY6b398kzxJUDx+7T8/+M7vvLZZ+0TIT56ciN/fbterPUDwpkMhWEDbSoDy/+x3fvfJ3p063iJEsVZTP/j0HkOT56YLsq8/PbcwMbqgE0SmkBZchxWD2InkzNGJer87szSWyrGlarXX9OyOqx0MYqmIEKcM293eHmw8qS7NTOZkfuN2Rci2X3uTWTo6Mmizt5erY2ezXKJWW8bnzkxPnIggg9hPvw+KmJ47E2np+nATHZ3h9b5391dtSYgX8mK/OcjG2MXRmepe1bZhgmOgzzSgId1hGSyeYHCTmJxIdrqGamk4G1iW1q22dx7WDN1YmB375J1VteNZmm9qrqVYvoJTQcz2dRdzTd2K8lE8QFVLNQlk6gQTzUaFCIfS9l5tf+1gRyPB04f3qQojsdJubdjSkhHO1g3fQecXR7q1WuCYEO6T4+OqbvGC7Doe5iLbu7sERS/Nze/s7688WW012ulCsa9rrXq7Dj6MwMUw+RzBswywi8AJ3fX1H//Zn1ZK+xNzs4qPPdjYxMFgk0jmyOLbb/84rKiOS2wiHs0KssBSNuFhlmroAUu3VOWg0cbAnRmmp2pLpxcInO13hntbT2SZiY+NDg2fpVgXcwASoXmeY4Met2x3cn5JNxEpfK7huWBPwroXnNbrNhr1u48erq484nwyX8wXpsZx0xVwEsFdisZZgr3+/gd6uyOwJBq4IINNTaMZMnAREchD4HoDEwH3EWcxFpk9dkprO8CDYjKydP7iwNDUAXBoSUikavW+Zehap2N0ege1FiaL2VScN+1uszFz9ERbV0nc4Rk8k8kmEnFj2DR8D2gyZBQUTyWTQ6XP85zjmq6BOGDSbc829UaYxi/BRkVaZrq2etCqApwcv3B++6DU7g/A9du+rxqaog1d38ym455t0CgyaLU8zWA4muOFX/vmdzKxRHN/C4a43e2KkQQhpmycWNs/QBip1FQ+vXaPZngKRyfGR6oH+0BpYY5livWYSN+l509fPnnyIsDuk8fL5b0yBJssyamEfO/GdcwhZicTg/1VSjFrjRaekjyJTWXGLjz9VLlcVoaDZ599VrfcxaMnjpw8QwsSmOyr128+2dx+tLp+497dDz7+ULe051+8MpqVccQNixSBl8cw0FUAuEAMrmEBKqMUBQyF4EQkGWnWdraXr88dfyoT4VZvfNApbTFxuTi3eP7Sswf7dbvZogGvHUPptc+cXLKGrbu3PolEBMDm8enxTD4rxiJAHpOz0zRPMgKVikr5QpZiGSES9QIMpxhwS07ggnsGIoFZBuiPk0Sn349HYzwfAjqQpee6GNC/acCwgSwSeLbX7js2ALKciEQ7jWYsEjFgrAlMlEFBAiNAFJvgR4FaQI9qQ0WWI4Hntxr1ysGeqSkqMJkfgPeleYmgWYykYJYBzehf2FDb7g/VfreP+r5tGojrJqJRoH7E9wbqAMgS5h1YXsswaILUhqo+VEGsA8nBUXzXD3fkhXn2TWgIiSMg0YDwgLSAmVAMJSkalF+49Dss8E7zvAjawXQcN0DzxREI+74y8AJbEtiwWDJGpdKZcA0SwQ1VLXyuQ2DQehB/8A2KYeE/4FCBHWHswJjCENIEbupqJCKDWPRhhOHA4WLgUDOBW7VdVzcM6BM4JOgJMPsQWjBpKTz8OnRymEhYFMN8T3B2ikznMnC5oJi/UA8hucLHIGTCgn2B7XrQaa7rUHDWyfFIa6+zsDR95OLE8vL2+rZmOHpO4Hc7WmugQkgBJYNWnZqcbLe6+/slihrzDXS0ELd9Zu7YDCuihGcY/RaTTe62lOt3Px4bJXu9J2j4tILFqQOED6IJR5Td8h4ZeFnL7KA6X9vWeNsdzUi0iyGqOOxUYZ6jFHr/0RPdRVXVDDCClmiKQ0Sa6O40M0h6oARDZD93VGyrxu17jy5cPH7//oNbn+0vjo/JEa6Q4CcycSlBCxkR9Ri3T7/437wmxhlaYDcfrPXarXvrm66D6qh7OjXtBLXdfWf+1ATJ9zYflVnU++oLr3/4+WdP7r5/7txQHPXa+qB2r0kb1IB0BLAg4GNs/OGT3Yerux6r77QaP3rv6nK5Uhl633rjgnb9ycRYdPYbp3/8zualpVODrvfg6qN4ZgblmcmpbLmltlrdZ2bFb//dv/fR1Y8gyDyHvn93V2DTKEKYnlcuNw6a+z/6q+vz0+nRWPHGtRtB5joSsynXO9irW4b46H57Z71HIGyv08xl5GSC5ikeJlKEIV+5cnSkEFteLQ8899Uv9S5fCX7yk1v379FHTsbmLyCdnql1uZ2t9vHXpFp5h/ATJq6OT6eXH2ztP+ifPD9tm+7meq1ZrZV3986dOSoKyP7ugSxLnMDU2jUIwKE6JEjU1IfJZMQ28U67k8/HkxnCCKmTv3b1EwJzxWTsyeputdqIx9lETGY4YuE0mRmJyUV3ZBqR2dSJ0/7SER53s73hrq5YaSk/M3JE7ZtXP/5sbnbMg1DUEaXDu0EJxbB0JpLK8s1Wc2J6GoL94fJuOlUgKHK/vN4fVo8enYBo8zxbUYdgdMvViqJrTz99qbR30AszyDUKxTwrS4BEATgIy/Vtt1FvuDD9GNIDjpmanJqZL+/VM1KacTHcsHNihJ1IbzxY8Rx0aBjtXrOjdgmGOnfiNCdKJMkAoCAYCZI2TAxgg0bQk1L0ymuvrO9sAmHUSxXMDqbmZjXPSSRGcIq2A4fleMdwOFbUlKHnq6jja5aJkxQaBCSCNCrlRw/uXrv6qdJtn5ifP3vhHAb4E2BSuGs2FMeW601Pz66vr5erVZJmB7o51AwplmCSkYN2Y7fR7hjI5vYe7rhpLpKPZ1u9PVSkT585G0X4h5/ebHW7iVz22MLSyZPHv/Xbvzk+N03iVLdeL6SS7VLFVc3hsDV79EhhdGT9yQogLEZy6UwWRKhn2wxFm1a4HzFczxP4qWxClCUAI8AAgKkwSw6CLS0dGSkUh70BgaDlnT0SIepliFKTOsRf6CWcADPA0YeF3uRotNXpZXJFUY5ieLgs84dvvXXyxPEjR46urW2SjDg1vXD96q8Q33jpxcuua/iIK0rs+x999vxLFwRC+f4f/QdH71YOVjfW7mj9WjrK/uIvv3//3o2D7YeY10fcodKtE6hZb+zC0A0a24NhH0L00w9+3thbaTUOagflrfWNj37xdjYaP3v85Cfv/coaDlbu3H546wbpueCYVx8tj+ZzjmPsbW+9+Nyzly9dxMOaZSYd3nElwouiGIhJoBxouR14jWZTisjAatBRymA4PzN74fz5VmvvFz/+00Gn5WPUqfPPHD1+gSO5sXTOsfVerxOVpbX1Jx+8997m+mPAs5FMuAfG0DRgF2BuwHcvfNAYFsCJRaPAkdCBwD0sQ2UzaYHjPNtFCVwNtyIZPLg3P9xVYjsuD6aHDPMnf2HsANzhaADUQBLcYd59+Dz8iePCh5c4RcBoArshATIY9IF4JFBo8TgQCbAITlMwynIkMjo6Hj5TTCbB04FtpRmG5/lBrw/zLZVKAs3DO0BJDMtBUzPpFFhAIBQIGJIOS6inU+l2qw0OUpBk07bBKYdkRRLAVfATzqDwaXf4JBXOC23mWCY8AnQvAsY3rHwOlheuwrEs0HkkRSbjiXarHhHowFT0fjOgOInmBFLyfAKCrGUMfTTsPlsPNyDphsaAZQGqA3MQLowKF05Dt8APXC9Eox4uDfEkSTystwMOAaA33B0LDAsXaBi6xBAy6HGahK/zPAudafsuzYa5JymaanXCu2jJVApaq4bgA8pPhq+nUmE5IPiRRQmuHQYU+h943bIM6Pwwm6Pr4f/w//0Sx6AgMe5/vuL3pEHP5mNY4LtrVX1omDBuNEVEJLGQzd279zAeTeSL2dFRGie8n751rzMY5NOJ2tbBuflTd9Zv3fzs4PWvHl84Mb3faHTVLo0HnMdSmOwqFCfrqmkEWKzebtlkudIt3f1sL8DsVCqDOoxjdUjSCSB4dTzgbU1zB33QGLgoCQlZrKyt56VoYhSNxLMOTh80tmC2L9/aq2zVIrz51VffEATPHoJ/UYsTOSktlyvViyeOjExEm3tPSt0BauC2a24dVEeZQj4u+nTbwklgMxBEKw9KIxOps89M316+94u3Ps5PFlNjkUp7n6KR1Wvm+MTinqp0B2rA+R9//mSgUdVO42//t7/+7ifXd0p9xLBmi6mjE7NKpbJ0+cT33np/MTW/FBO6RiWRHFGUAR0J+ExUaTWfPz4v8VgFUbb3NnGUrFeGpf1BPjexXTpo9DukZyZHpHbbOHk0tXx32cKsyQuK6VsRdJbn4rriV0ttCsXiMTYZExEfVXoVgYyPZpJLE5OBp16/8bDcRueeTl2+UGq16/fvpK5dG37375CFifatD1izL+p+Y+np6I33Hgrp1OVvLh4sbzdXLZgGLJNRld54Iax5e/bUEoHa1XoFJpqHQV/2OZaCsMtmk5zAJpIxyzGLE2K/p9iau7Qwe/OzVV31fuO3njl+anr1YBUn0bn54tQ8kSxo9Vrv/AuZ/fqqYdeSseKTO0Mx81jxtlZu+ZO56QtHlnDMaDU2acrheHzhyNjkVNyxQdQFQNqqgjqeHktwrY6yVy63B/1yxdyvbMux2NzsrG1Zj1dWcZROJHIEIQw6PUGQHq+vHD12tNVqeL5NM/jW5trJkyc7zdbOzh5Fs5l0FlA+zMXIAA7wGZAH0WRg2Vp/OL8wy8pMpVvvg8tbryXlFIZ5VLiiRKBojrGcRnewvrE9PTU77A0dF+yrIkRl03fBhKZTyedffLF0cAD+GIik3W3PLs5hRNQKPIzCQcumkgUKp+AvreYuz4TFQHiRZwjS0Y2VB/dufP7p6uOV40fmeYyYmJlEGBJ3AxLFwgSFSEAwYQ70fniTCqR+mCFBtQBn6WanQQW4orubtd5zr7x27sgS4Tlb+/tMqXn/8WOwesiw+WjlnpeIH3/6OcwlXa316Ucfry4/CeU85l7+8stG4G5v73G4H01lERwDsgfcwxleNUx1OOQIqtVsIhiu6lp32BckfmZ6NvR/WpjYXVXCe24RSX78aKVZbcpi1Oh3cumM0hvEY9GIKMMHkrGo5zmKBq5bBYwBezTsD/0AHQ5Uz/WjMcGyHIYT3n3/ox/84K9efOnldDrX7w8oL0wyXC3tjY2NHDt6dH9v7+LTpyIxoXFwcPmpZ1568aVHy49okjh/8sRUcXTQbufTqVRUCCxtNJclA7gOpN2ob22s/rXf/Eaz3h202rjeqW2uzRVnzy2ejhHY5MJsNp+5cuWphcV5liOPn1j6ypdfO3508czpE7/1m79+7uzp0ydPFLIZhiKzqSSBoaqi7Wzvhol6QHAcbqAEyglTJFFkNBb9YkcpICwokmYdCECUWW5ufOqNN75+8vxTjBhBMe/ejY8f3fz4/NNXWAYH/EjF5YXpCdS1HH1IBW4un+dputft8Sw3PjIG0iS8l4jhocdAA8tQNzeexKCjeWFvZ5dAcZxngR8B0HvDvhiJhGwPPpognDDdQVi4ptFqwZu8IABjAREmEjFgVWA3+CdAPxI+bgzrm4K/ZBmmWCgOhoNcJgucBx+mSKqnqS6EGoYNNdUAQ2q7DghDXbfBAR4WsAOjCf0AJ7Ice6gMaZKF8W00W47rQMhSNBOgCEwQBwRrNgcWQtVUThB6wwFGEawg9jsdOCzIL+A/aDnENpwaGhZmKcSAccN0x6AJ4H0y3IsMIqCrqTpweSIRNdWBa2inlmYzEcFVK7ubW7aPg5t0DDUZCe8D9wY6R4LoDp+6f8HW4d1a34frRdBwNS/YSnCZ8KfD1J/hNh5dD5deQjCDtf4iNSMwIXwmzuEiy+oqyOJwH47p2izPKboeOC6EQiQag3b2+n0cR4H7QSVUa1VVVeFConIEQqLTaoEyiIYDBC1BgfrDBww4Hu67++0XuK3eMHtsieTo27cfeANjITui9aymSzhOuPULVNyl82d3d3Za7TYMLifwiyeDR/dXdx7jUUl27BZP0oVCSkoyU9noWHL06oelnVIpP04FoZHwQCThJDkwuoYt6P2c4RiT55dTo7KpzKgaYbqKovdyI6ncmMwKkqK6jdbe5QtPIR5eKlfgkkYnirOLE+XOTiqZtRT73tVbR+dnjh2fMc0BjNXxiaNjY2ON5h6LS4HD3V25NXVkLJOXEbzj0LhutbkgMsqNNA/2hkOgcCaaZhvdbjSZVczBO794eOrkkUvPzH/++f5bv7h74eLJJ3vI9evDpy9Odyvdj346NEj/fns7ns3SMerRRh2gZ2om/t/987/7h//+B5jD5mLRN37zhf/v7/2nF796sWYQtx7XHLX86197cWgP3/nVjaFqgnOamB4bYZwoHfzixpO+c5ArZvqD4Z07y5OTc6LMl8ubzz5/biGfRSjiyKmZvd2tW4/XckfmeirR38FjwlJEjgkCffLkgm23MLSfzSS1geW5FE9JBApI5t1+sL66PRxozoWX9Wa5ub85cm+FKkzyX/mGbvWVP/g3+29+VQ6X8rHUzkM3W5CLp5BuqY1oQk/pcUKaY8hW/WB2cmxvd393v0xQvGp7gamaph5LJzCWOGjWJFns1pv9Ric5LhuaRwREcZRtd/Ze+9KruWLu6qf3q+UmTXKAw2IcG11ANx7JB7vDg51Bv46YfWzYNxGadClVTmKg6kndQFC/VgM10Ae3sL8/aDc0hmZNvV8YHc8k04JIEZQbSwqJNBOJgb4mihPJTr/earbTyQKJiraF1JsdORbFfW+gDQ/KZR9DvvMb3/793/8PY4XRg90SbljF0ZG/eOutn7//PsFzy/cfTBQKAkYihumaZqWyH0vIGI2onkLJ9Hp5awCwvd0CF2u4OhBws6dXWh29323DeGsqmJViMd+olh2YK54DqhbQbdjt52Lpi+cu7lYOhHgU+GnnyerI+FwkIoOGhi7ECRpkB8BaMhEFkWq7tiSINEnduXXj4f27P//JW5LAeabBBP7E3BRCkQxBsES4z1LiOcdzw6UeNNNoNQDuUplsq9Nx/YBAAg4jRDnVsqww35valWlk8fhCbe3muRdfmj5yvNPuHjt1OjcytXXvXvPBrdaT1Z5pfuW3fnvQH24+fDiRz0fiiRagqudTUnxjazeVjIG/ZMVYMplu1SqapsUSKSBUThIZhiUJanXlcVgli2XzhVy71fqipMlQ05rtru05ar8LXgpATRkOx0dHpybHq+WDkWIu8NFUPAoOAvE9WQJ5I7qORRNhZihdB9OA87wELmcwHIJjuHX96sFOJSwszoK4V9/5xftgMv/B3/8HyWhyYmw+wOh4ZvT8U1du3Lzzf/y7f79bKoP+ONjYOH3qOGiRt370Q2hnf6g8frICvvCzn30+rDeddvP0sRMvff03kovHXJqORNhuqxWLyv1+G3T2yZNLp44d7bZq6iDc6rOxvgoexYZAJMkE4KZlN+p1YJh6tf545fHxo0eBXIGowqTUGAruCguL/ZFwavgnODcYpSDwgaVkOWa5brhxJdy15OeSUcsclFv98+dOAVgBxSbjMZHn+s3WWD6/swuqiwEjGByu5QHfAywLZtEKF8o6MPSyLPydv/W34f393QNDtzTbElhOV7XwY8MBaJeRQhGocNDvA1cBQziu+4X/Cx9MZtIQjYD70KEwXMNDDjhkmjDfQViOBgxfaLbC5bLwetAfOJ4HnXC4QwaMcViKFeg83GeLBCSBN5oNYGvgV7DAcEAQHKCWwrsV4eNe0XJClgVWY8McWIEfloZ1Dg72QPeAgQOKBq6XxCjYbpwIJctgAEKNoHBSUzRgrC/cbYBi4IwVVTvM6BTEIrJumiwv9PpD8NZwmY1qzdD14zO5ixeOOk7HdzSW5PS+lRSjSZ4ZQEhTJPhwuEDohHDB1+HjX7hGuOqJiYnJyYl6tea4Yb30UDGET2zCRCqHTwFMNPTQLmjhXrNSa9Rb7Y4OwoJkHNsdDFXwpvABcPxfrJmCi1IVtd/vw2iCjMCAxsMb5iaQK/RhHwbRNEPFwIS1/KCvwg8EAZ4GGRSb1BgvmtAyUxxEkFI2O0NXQ5FwoUd/cGxpEQn87b0dMRLtdHs4Q5y6iCKW8Nozv5NKchtrTyYnj9Z6a2NHBEOzWLd1Iu/Sltkc9rhksXSAUhlJDU1mkE1PYD5R399fPAYx3de6ILvpsdFsq1tr9930RKZnBpVOw3EY1zbzedBxWKtZRzB07sQSGeNKZbVTPkhRAu6KO/XqyGIymqAs3SRJ2UUhktxuX7UQjeDR0xdPXbv5gUOQYjbS2zdmp0//1x/9ACeFAUJog4ZfJsdGTtxf2RqdKVy8Mv/Z+1f1ktR6bCw9e7Zc2rD7Ku4Qa9eNJI3gst1hU0dnJkDRDYAqkMGf/pf/9c+//4cH68qlMxdOLM4WTxZnTkkZRdi49ni9vvr//Hv/qF8r/9N/8afNippKTtb2WufGU7GY9NGDx+fPnTxxfL5crjU7quliuWz2YHvjtRefGs3GW63m6dPn9jf3bn6+OXZkkc2O/uKHDaMq0Ly1urayv1dqVftTYzOiyLYbTTdcQOEMun1BMIaOdWdrDeFksKFfeoUolQeVzUXFFhP5xvElvrGdee+d5rlnpem0u2/TnQPq2Px4QA1XV7aL+cmYkLXwtq6YUTG1t9Xs9UHGis1ee3Ip2UfweDTBeAihWAleqjeahZkpP6y8UTpxYioqixznLhzNVuvtGzfvD4Z6jAWEkUv1QVvRzl6e/69/fGt7tRohRtyAdU0/EeOtYRRDMzQjbq4N6s3u08+cXX64N1SJza1GpTKslMHwWyjqbDwpW4b5eHnvYK9dqe47lhuLZFkOoQRibKzIMkSn3RQlkGEMSiKdfi0G5C+LPoKsra+/9sarK48e86yYS+YD2/RQfPHoMcOyYDKcO3MmFY1aun7QbOAcGwkFDQ66VaCZ+m5JbQ/QHGiCpur4DoHUup31SkPHMNP/Ir85C5jR7bTAtoS5WwM3Iord3qCYH3n0cLnZan39N3691+0Gngdu5va9zydHJxPxmKZ7TmADi4OU9lwCJQCdAjjj3Tt3fvXuOx++/ysCR6KSiALv0szpC2f5uIzaPuhUBAMeRVAActfpdUHOgjkJK3F2Oi2awnu6SuN4Z9DbqdZTMn9mLO90KrLEnrzwYjyZx3FnbC6VzMm+Zs1kx0ROeLix/Ou/8ZuDRq9fa01OTbOSsLO8jjeVHooIsYwcie3v7DRaTcP2+92upfTFeMpFEVYUAAdBxuM+yhC0OtBtx+y2OmCzgPtJhhKjkZGpcdXQwEL0h/1oLEwR57q2oSksRV46d3ZybDwq8UfmZ7c21gxVgctEfY9E/WxuhMBCxwbkATQsydybb7yig9HvGOcuXJibnRMESVcsXdEK6ezt69ddUwcSgxN9+tmnY2P5l15+4cyF0/PHll576fkHy3cVY/DVb37to8+uXrp86eJT52Pp+PHnX+Hz8vlnL1aa/a7hjEwVHz24VV/fO70w3alXb1+7tjg1mZQlCvBV1YbtDs2LsWgcUD40EmA9wK0SFBg+iiDzuXzgu49WVoqFAsvDB8IfDiV0RaUpSjcNoIvwBinHOgCxhBOg4OiAHmyKDmveS9F0cXThyMljtm3wDDU5MQ6AC9APeAw9mctnQZQA+FI0C3SlGzqcPBaLdRQDYFw3zBdeeOHB8vJnn17jeTkix1EMMVU1k0zEYvFOux1mjWZYkBTgWyiahhABdwjUAj4MuNA0wuLqPM/D5YD1hNGBludyOWAyYCCIVTBeodsLAiWstCGJggjKiYHL0Q2RE9WhAtcFjh08H46FDwlj8TgcHCi80WzCoeC1wITL/hOJRGhqwbg4DhwTOCssduB7Isd87c03nr9y5ejiotbvK92+He5xddjw2WiYGUMUBZ5jwXdSFAMt/oIXge+BvwkqLMkK0Qg2GjymDprIDQQ55iJ4VzHvrpWWpgsnphM7u9stlzVQEdXVaQnDk2mQwqAjWZjUgtDvDyC+Qg1EUaADdnZ2+t3eYRdhiqJ8sQEXesbQAc8RGBc4OzQPLoSgyN/67u9k88V2dwD8yTEiieKBBwYdOi+09NCl8JXw7i9YYVUDFTIYDExdhx4gcQLeh+4CpeJ4oGnwQxETlk0JHxJnL047I1nAzfLD3QDHp0/FbcSuAeSg3sFea2o8++yVy7fv3uYlATtUQNGUNTUV++WPH7kWfvvmDTDECOVdeCX/4JMqIbNXvjR4+Sn2gx8piJSJZCxWc1q2CU6q/KQX5aSXXj3++Y3HzTqwnzs+h+9stD2NikfivS62tbY5mh3PRuVSuMOJ1tS+0lcZXNBUU4iA7CbFfI7GpMBAAAx3Wq2/emf54jNL4wtMtzUwPfXxk82d/Q5BiRs7a8+9cP6T6+/HgijDi82t/suvfKOnDFrVrqbbo4JY6bd3KvrEUV5M2p+8d5tGEzC6C2e485fFqx+u8p5M9gd2E0lHeZrNHvQrRUkyBvb+7t53fuvpy5fO/vf//b+NxSY/u/X51DhzYk42D4jBg0EuQZw9fzKBC3c/vz59+hIfi+DW4NJUslQqvftgKz0+8vzZmXZbA1teaalgFqv75QhLn15ceOcnP504NVlvbF3/YJlnE0snxu89WE1ERqNAm6wSjSQWZ04+erjz6OGW2gOBbgB4RNIpXiQIzmwZnbnTAJ7FhYmiSCiu69W3qdRI7PyLoA2bjx5j1QEby8Xml7Qf/slmHMvOXCg4AfnkFweDukqk5FxawAPxycrjTnsA81/VddP1I0kWlaSdJ5uciVMuqFcpkU17OLG5s1vdMH7j176ciY1sbzQrB+ov375r6MjY2LhAstdu3kAJ3NSk0kHbMb352eIzT79c7m9hHu2otqMMjQ5X2WXur6w/8+VnPbe1/Gj/2PGL6aw8t5h3nPCh0WhxvLE3oEjW1Jhu0z914jziiL/40efDnrm+WtnZrAByUSQxOTOO4pimWzPTC9evfzozPZdI5DY31zPp1Nkzp69+dHV26ohPo9u7+68+/1I6khjL5WanpjRL76j98cI0QpB71Zplu8B61e39bq1X2qnhCZDAcdzHOZwe6CbMTsBcEPaAQ+EqEgJFDhN8h9sATDOfzaEeOgCAE9jPb17vVupfeuFlQMa+qQf24Oa121EpDRhqebrlGp4b4CiL+Dp4uGGnu7u9/cO/+otS6UDm+cOq12Dr+9OLs1w0YmsmQ5AsR8OkJwgE3AOAXzQig7gGghfDPcEGgWBEEK5IYkURCzyGdEuNCsqx5195zuvrcUbmxbimODIN1xF8un4DN4mVyt56s3z0zKkATJcQqXQbTJy/cOGpWqMNYNpt1wsjxZmFxdXHq+mw1mV+a3MDqAIwVGBZsAXAiKqiFApZUw+3/MfjsfAJH+oXRvLPPfdM+OiLZhLx+Nz8XFj2CvoEAwzyk/FIq1YdHSmM5nLJmEziGIUj/W4rncmTGCLQ4Q4Z27Fqtco3v/bls6ePRzIZjAw2ttegt0dGCufOnF57/HC0mJsq5MO9ExR9ZHFhJJtT+716reEHvmOhv3z3XZLkOgM1Fs8VilNyNP7eex9t3rn+2hsvS5G4o3rg77ceX22Xd3w9UIxePBE7deYUy1KAr37gkjQFF06BBQfnBQaVwAFAAWFhzIEAHNsqFgvZbHZyahywO/BCpRUulgm3DGOWY1Ggd8AO0aRuaGBe3DArUbgmhiVxxDPhr90+yFSq022DiTd0FYgNxalIJCYKwv7udpjpWgk3VoL/S2eyNMfB2TECXALAcsg3D+493N8vZ7MF3XTAHTqmHpZCAtrxApbnwJ9FxAiKoGGdOJrudDqHa4wON1mxXGibDgm72WyCFwTShQOGFOj7oAJ63d7IyAhQAngw0H8h5XAQioLICy4MiRVWiacICq5XU9R0Lt0fDmg6lB3ww9C063nAVSQGkRguCLJsWxTF48ePC2G5aBwl8W67s7gwO5IvVEr7QErlg9Kw3wNRDObYBfvZ6Rgq9Cj8TwPScnx3MOiDrQTaA/UGxphlaSBFTTPT2eyh2tDa7ZbleLFEygOHLec++fjm8uM9XEjAqDAcbZvag3sPVnZ24OpSmQxcLBwWBAQ0FTzhoUINuwPehFbDS54TwpVQdFjnGPQJ/MALEIg0Q4HaAM/e7Skc2Fac7Hb6ZFiUEB8OhjRLheuJbQdIFA5oaCo4AfD8YdIoghgdHQnP69gwEeCFEZazhXE5TKF8mBIgGo3i5790dmh3hQjutKL9bRMXjfX2zisvvBIrpNut/fPnzter1Y2dLYploFkQakkWd3TJMYvV9oGL0BbSWThN41zr4LY6XhzTdfGtnzT6Nnr+Rb9ZbSTiWZLtZUVl4yOr9JiMxMfvbeys72iVSnDmRXmgdszeCKgbCDtwVOO5jEQyyxsPYRSPLZ0kCXFvp0xTBIbYB7ubBDeWy8ebvb2u3lw8NvvG689ZdnDj+moyKlMUHwDPByyAfiYXOXl+jBXwcydeeO8nH+EKCXqBD7hGsyPwfKvZ3LW6E0djlOD/8qc3KUSCeTV5VHrqTY90cNtxfI06eXQKpzWalFCSeLSxP5IBNowcVPf/9t/71r/8n79H0YlqU0EY9OWvHDNald/7398WsrFnv3LFUoi9tQcHihVNc4WxsWMT8syoOMSEB6sHi5M5UiDAwO6W6zQrmYaVikivPvP0H37vD55//nlWIj67+nFPdeP5lDZoRlEyF6WSeUqzrGq5c+fOci6Tty1XFjIIRidSMQCcRu/AQEEyCyLFVLY2KBRrdzCSmpRlrq2VhFRbjOAb2+bs6WmWV1MZpvbY8/qsIZqeQhLb3N7ens55KS5298Yyy4ZBFiDO6QuL8Uhm/cl6giRcxTQ8b6ffrltKR+k1N/YyPnPxqUuus1cpPzx6bFS32/NLmZe/dHJ2ctpBnYmp5MREjMFokaamp9OcSNb6N7Mxr9dT5pZm0yNMo7FHM8Pf/ZtPczz+gx9cFaUsgdOZdNJ1tMtPXdje2AFE9X0tGo+mswkUt1PpaC6XGRsZSSUyHJWsV9qgA3p9tVxuD/uWpoT7JgrjhSePQXnop06c2C9vv/TScysPHwkMF4knK6XKjWvXeu0mQGqABb1BH6eo6srjWrWyv715/eMP2gd72xurs0eXiEjEUDoEQ5GqnSTknqFzFEY7fls1wHNAwNuOC3IVOBdQgKLYg1KZZbiwLBzPFwsjm6vr+3v7Fy5dcn0fRxGRFzfWnkiSABgdZhf3AgheGvUsRVt9sPwHv/+9B/cejeSzHExvmIKBW0ymTlw44xGoQLOhf0V8GkfdIExBzvIiiuF7uzuARyCEEd+VGNG0tGa3RzMS+IuJo4thrYbESNvBJop5xLPWttdtyxRJKiYli8UjidHRg8rB/ZvXWu2+NDK1p6uVellr1wbNGhYEljIMbFBVuouFxUdZMtwYQxP4saWFQacVeE67Az6P4aJyt9kA3yHyrGMa8FsFU9BsbK4+MnVntFCsVWuaqkGDl44s5AvZTDbz87d+CsDdBr/l2kBUnVZjaWmhWMgohpqM8rY29B270+0TOPnhB+99+Uuv4Sy7s7MJPimZTr//wYfgIDu9TjyVaJTKn16/NXfkaKPRunXtpt7XLpy9+OD+k48++OQbX/+1fG7E0NxjR84InMzRnG3YI2OpzOhY4GA3P/64vPrI7rQGe5Xe9pYwkT994WwqnWQYwEoLp8kwzT10qBne+wt3koaZgzwQDCAvQCIE4SpdIAjNMi2KBLUT7t8InR8SQAwIsuT6nqKp8CEgqvAICGOolu/hpmUAWJnGEMbLsnVJiEBPQo+B6cNxkhP4eCSSz2UEUYIOHw7VoW5iMNcCX7eNdrdF0RzoJ6AEhqKjkSjQBtjESEQCYQfAVa83esO+appyLNobDCCC0LAweMgTQK6gAwAzaYo2VBW4PxqNAM0DAYNLA2Lo94eiKDEsaLlwU025XAYYnJubg+sCuROGdnhPFR0qYU4rlmcPd9EM4WLhj8CL6XQKONIwDGWoZNLpIFyh5Zhm+Ewa+gdMKSgwkIb9gQoEr2vGvTt3r9+4tbax6fgIMBb8NQh3wR0u3CWJLyrieeHi4jDbcEh+GArHBBXhIQF4aJxggfKRADyscvHsqZgkVqvlmclJW++lRmZ0LGa4WITFORTG3GUyExQB9jKAYYSxgIsBJ+wBrGhDUEzpdBrcc2ivPV/XdZAO8AHTMsNyODz/xXIncLfwPY5nLceH2V2uVFmOy+Rz0I1O4NE8Gz5+psNdsGEYhNuj6VCYBQjLctAtmq7JMmhmvtlqgRSBFoRFrXAYi3CNJImjIJTxmWezMpX0PEUe2OTtzs5uK3r6NJ3CUITI5/OjueLKymq31wNVEC6ts93xhFzILW5Xmss7Dz2EfO3Ncww3fHS7n45l83jq0/fvbPeiAYecmsc/fo/86bJz8hgrIGL5xpjSG8BIUlzCNDt6i4znLVEwSivJ/FhcR5sQxVyMkqJZr623qu3+cCjFRA8xUul44FMry3s41gfh5mLkwX41K0fH05nVh5trT2rFzOL9O6sj45lac4/n2LFRkROtTGHs6i9vIzatoOjbb79rIKQXZSnXffzoyURhujjO/uWfPiKoeELKgZl79RVs8+bB5OnvzBbN9eWH3DGbHu17O1meVR72B5fOndncr3qYN7048pf/9eqxY+d6g+Ho2Mi3Xr/81o9vJMfiZ09mh7Wu7RDlcvfRRvWd9+741bIUid6rdgrZ1N/85jeT+Xw3UFvd+oPHj9HQELmnF2cOtlZjMenchfPXfnlH0YP8sRkhm8J0bIpLOL1ho1UmEhwWllkNHwC0Gp3eoDc5k8bpTmDaPaPZ6Ov9pmfXkcnUyMPVtZ2mv1E7KFd2tzeEWkPNZzK/emefQON+jxMw9MFWI5GapyxG2WrzPG1L3kJ2iaZ9lmSz2aTaR3mei6ewyfHxixfP4VF688lWnItOj44lYvLk5PjU+GS+WDhzanJvey2fHK+WOjtbpRdeOynLw3/zL/9jWxH29jcaB5UTcydqZaCu7q3bneRs/+9/N/GXP1jWUeav/eM3q40nR2cnm9vtd//i2l4bu3DxZL263aq1G5WWpvRHR9L9QWfYNyyTCFCbYNxavQWTpNUsASS++tqZ/88//cfJVLpcbbouoQzDlY2NenWoGcloZqw4XqtVW51qoZCOihIYskwkk0omy/VKpVkZmtrWxmb54KC6d1AuLVfrB2q/I1Go3qlGZfaZl55v64NKrcSlJb3V09tmJ3Bw0nd0s6obLEE5blgJ0jlcDEJQLLxACarTb0akqNoZjhVHGUl+/+onO1tbb7z0Gs6w2rAv8OSd27fBS+WyeVNTCNTq1VvLd+/+b//if368vDI7MwFwA5KIDyetQvr+/IkjLrhFBPfDdKks6rkYQYKT9rwAI4hutzc9NQmX83jlUd812aRM8tx+qR0gZKnW3NxvVivKk2ufj0al40eODUzkoNVf21hbWdvE2Eiz1kgmpYmR3JULz9CB8Nk7V3tbm8czyY2NB5X9/XhYeB2nBV6xQ4A1hkpEAmtDCAyuwlWIvOVZ9X4XofBsPAmORVdVz7ZR1y1mYEbGth6vzk7OjRdGpqemspnMyNjY9Ow0I3C2Z/tuMLewABB89+59QKtTp07FYuFeoABzHGPYazYN3QSCFCS5Vqvdv3fvtde/tvr4SbPVzWWKly+/0Okp+ZGxhysr7X6p7+hdQzlx5iQe+Af7u4puIDjaqu3H4kAZLEyfRq1y5/a1OzevVss7U/NHP/v49qcfffSVN18W8tkjl18sjBd9r/3q619NRaKeZoDQoTHcNRzwGYiPsDTQJwa4D/gObAFXCD4WTCcelh4KMxCBFymXS2tr64VCIbwZjviCJIJXCzMOMgyOgHRygB8wpwf8RNCMj2LdTo9AiMBBcA/EmS5yrK5pFMOA54RepkFvESC9iPMXLzKcuFeuWq4HygOolKJpgQvZiAi31eCgUQC7PXD7bphcnufDAsxiJOJjmOk6khSmJ2QY+vHK41wuB/hAE5QU1p0MS5a2hj2KoaH/AfrhJ1yPE42BUwfEj8diwJ2pFIA7CtwJHrTVbMG1APGE18uCT3UJigKqkGQZGgwDBEIRSAU8J/w2NA3GES72sAdoIBKQVpvra6ZuUCTO8TF1qJChNc8AU8czWZxmnC8Mr+uAgwehIEsyXGkmkwkzSPNhthg4gqqF1I4e5iaET4FZcm0T8+3J0dzFs8cDx1p9tEwQ6JGjE0/WHuSyyd31bRbhWUqGEQooP5tJ84Jk6PoXt8ct00gkYr7vtlptaOoXz4xRJMy/QRJU4AfaYVYsMPHwDnweXui6hmE4SB/4TdJUtVo9qJQt1zI9C6dwMUwdQ/l+uGY78H3qUJMd3hXwDq/MAWkCOoZkaNBep86cblSq0NXQAyAaDF3r97v44lMTKu6dGQkmlfadT6p7LnfipSUvvF/tcpqzem1tYKrPvnnKcxRUAT0fTB6f39k+2C3tZkZgfM1cQn/n5+tb2/RzR051BvUnJcUVma31/cls3kWcu/e10iP0yT00U0xFEhIlcAM4DsQc5XceiTu36OlCcTQ3Ht5gBMkmyLFIKEh3O03bR1rtNhMFDkghpldv93wcF10UQZzmoOk7nuoTtx5tohoyt3R8s3ZtNjq7vT7sdfuvPvfK3KmTdz68WzqozsTmd2/vHb14kU5wgY7fv/YwnaMBRa/e3vKQAk+iHIZHsyadaFx9L5g7OZ0tiJdyyVKlJI3JW59txcWlld326y+f/eVH1+aPj9u9/sGT9lNPvX7z1tt/57uvaOZWMolTZGyrqrbtPcRltsqtjmmePzJ2/EiyqSpXN9q7PXs0KWYCM4tlv/2tv5aIxFGi1attHhmdyYjy0rGxG/evPW71LMxPU+JXz17udzv3K3sH7e6r515a33sgi3EE4R8/3sukM7NzeZK1ulrLt0DqEHub5dnZmabWxSOiEBFbjV3EpTsdRxYoxBJW7hrHls7rPd1D8Ef3dZaQGEqPy7xp+vX+ECzq/LGpza11FkJHMV58anFuQnI0o1UbrjyovPGlV168eCLHUzzCuKZvm8ONjVWBl7Vhz/f4cnWomO7ufnt8JjJzJPLhBysenl9e2csXp5/s7DzZ7oixrEHspfLipZOxq+/31h54IiOYtvb222vLj21CljFsGJVgOnCOG0awoVuDnmFbHsmHTzAYkkxERYqmNrdrjksbrvH5hzcOtkoSLVT2yxzLlCr7MCVGxoq2brmuIUr4iRNHO7XuOz9998qVi6bbf3DvMR8he/1mIZVj3TATD8chqtU0XOjOZEyUvaExMj71xnd/p9LpG12lv2d1kEZsNDPoOK7ikqgAnsRBAWf8AMMD8rCaph+gjgcuAViWdP3h0OJiUn1YiaciPBvZWN1afnj3uUtXZCnSHfQA/fe2HrfLu9Zg2A9LGK3+T//qX63sbMdyOcD0KPgawuNJhGZcSqCfuvL1gaV6mCMzEgXOKhANS6XCpZYuOKpYppgFt57Kx1jh2OUvf+3LX9HaDcoeykHg9nopgba10vO/8x2lpn/47rW6ofFJhkcCoEA5G0vJ4daZl194EQ0snrIEUp+eKkSzKbo4xseSPcWwfarX1VEPBTfHyBGQ4alMVjct4FeSAryl09EIYlia0gHuzeczqjrMFvLf+NavLR477iAoyeH5YmZ8Is9SiMSRnqn5hinTzNT4eDwWpUn8izKF7VY7zOnqYzubq0qvz4TJYMNqta5t0ygCRvrR47VTFy8a9U5lfXN5a0UQKVcZjE+NFLMLES5679ObURA3ulUcG6cYamJqolCYyI+M7JQPrt28cf/R/T/8gz+SBJHBuY27n7KmHmG5RmtwsF5dmFtMF0dYIfPg2i9FPsNyEsEiDM+EK5YIGid0raProGGjEgLqGEEdoFsElTmRkgU6CBMogGeJxAGQZNsNXJZR+trqxrbroSCwfNO3DIfjJRfDwzxZoV9BeJoElwM+BvCbpHHHAS/r6qatglxjWUCucAUYQcTitBBg6EBjSKJtKh6NGHofNXR2LNvutVEcjyUTpmUfVKrRRBxUC8jKcqORK46AacMwkmd5cID1ct0BI3WYJZHjecOxe+pAMw0ASIkXwH8D7w76fTipaRjgzlk6zLDQ73WBtcEzIsBjJKnDSTkWD6udIrwAgRMm7odxIQm0121TOJXP5YGzCYwKExhheCSa0HRTcwygHDBwaJjGNqxtHoslXATXTEWKysC+lhMSqwbagiQ9y8AY+DpK0ky/N8AIzDIO64KAMvENK4wuY3JsXAtrIQA7ujjKoLZi6VpEkhuN7vsffFautqVYame/urmxU8iOgBpgw6TTno04giiAZvr/0fQfUJKk130nGt5npPeZleV9dVd7Nz3T44GZAQgQIACCBiRFiqQo7dNSWvHt27crndUavbOSVqtdabUUxaUE0YKEHWAGY3pmumfa2/K+Kiu9N+H9u9E4O1OnTnVVZuQXn7n//y/ii3thxoK+Mr7J4OR+Hzq/0+n7V5uDAZokwZp02h2eA0MJRoQIsKRumcCqGEX7DznxgqypkVgILL4iy8lEAnC6PxhUSuWIGGEJxrP9QUSf1TsSAwIcHMSVFwIOdCBHgeGLRqKhZ3niwNbIhnLu4vmLJ099dP1D3C9HzwE6B8MRfPnil6LB/rXpwac/2nyq5Ke+sJSbiPRbVpQVKwd7q08qG8fNuRdTfIE3KX7h8jJaU1fvrxsO/iu/9PqVM4WH252PHjeWpmITmezOznqlp2CcIPV6n3tpqtbskOKENeiCkRnPZhDUxVlCBYeCuKDOluo0qrWxwii0eOdg1/H8opWpRAq4vtxp53P5RqMRiYeU/pB0Ed20cZ5wTRNniHqrEYskWt1+pd6A3zx/brZVq8fpdCjX+M1/FD6xnL33tLd7+OTy0tmHdzamFjPz5xO5iV6Qbd27sTazNLdWrZZrViQcQJyh7mgOgx9uMq0j/fT5STCSp0dL27db659yAZfWXPtAKp6cGTuqlKamJj957zNdwgNR4a0vn5hfwoGdjvb0v/nLh9OLoXNLZ3YeHrSKBMnpc2KM91BNM2KZUDqCjiXidzc2/uzWTz567/rpc6cvnb8GsKiZzXCCf7J+tLpV5gxsdnwiGo5+7/s/oELi57/8pU8/uH5ifObElRc+u33/qHRw8dKJdC5IkpikWMViB4JXIp6B6WharsAK8EaOY4AVgiybSyUZAhN5KsAQDOmBpjbKxweN7dNnl2uN3k9/evew1Km2WtGcmBkPHT3ZKR6WJMku1XqlanfnoERQzN7u1vqtxwO5cfvpjVq/AVzZa3ZHUqNK3/rw3idPNo/IMDUEtgtndHDjQlxDyL2N0uJSgcCNWql+cm6JxO1CNuqX3rCyGIWevzr7k3c+vfXxAUScQJhkeCwSCZ89cwpBEFWR8nlocsI0DBRFwjFxaW6xUjwcHcuBYVQ1q1QszUyNx+ORna3NWqNK+Zdu7EwuEwwE5MEwGo3Go2EArOPj4sLiYiAUuPfw/td/6Rs3bt0ddDpxMeg5hmpKbJixESwdnxIwrd5tYwGx67hUNF6YGH9w53ZUZHXTqdSrqZFUpVFlPFhCjomqU+OT7W4PRT0IAxApWMq/JOhfNAaXTqO+ChIeibAcrGteAMe6d1h98OjRtRdfDEXCw+EgmUy4EGpJauXxkz/4H/9JvdOCQQdGxEw9SJFxgbdkJRCNLr/4UlSMg692KGcg91hwxxjhgw6JAu9gLhLGOMyw2JAwdmpG6fb+0//9hwf7u2MjI8lwnCKYYDSBEkyrXAkydK1VfbT6oHp0dGJixjKcvfLx/es/PT7Ya7eaaTDCljM2PU8J0bZsgNclEe/KxQutRuPwYG98vJBKJFSp76FEIhaHoCnwXD6XrVaqc7PzwBmJWBjidT6bu/bC1fm5WU1WDEU7tXxidHISoAcERpZV2wJdAduOAMxBWG/W63wgYBr+9fVoPCZw/NrqU81ATp8+wzFc+bgs8KzrqJlEEEe09Vv3RhenLlw80z48wixblSSp3aUw3FD1zbXVX/nFb9im8fbbb589c5phmaAYaNdbR4eHqSQYicjrr74GYXRna0fT1BPnLz3/C185e/mKZtmhyWy/1/rob/7KQfWvfvWX2v2OYqi7+2UUpVHCc1HbcynV35Liaa1hMpw4LlUcFEkl051ms1ttJcIx1EXDoTAHUZigXduNBkIMx9y5fRtQLJvJOBbAugVCzPgs7N/NBZviZ4THgJdQUFn4EwAODtjK0p5flA11oK8sE0XgQzFZUvsDuVRtDiQZc9DzS6eV7rBr6J7lkAjhOqDfBnBeAOBVN4CfQLmNZ0/rMrAETAMFhLKMVCYNjQHdBpYCkQSZASqVf6YTAHPPrmw2m81QKKRoGpAWTGMgUeBXiPswmf2bhdAi/74si6D+nqlWqwVMyQssAG44HO4N/J3JwGf+8ziA1JajSBKcK8eziOu5/kOx/vM2hF9olbBdG4QTVOpnm4kICAd+WkfMhaYgHigTzArQKYBjkCj4OAccjP/MD5mKJ1iGpHCHJlEEwFEacEKAJAkfE+EcU0mW4+Eg01OTITHU6w49FwmF/F2+LEMbmuw4BtiZAMf71/l1DeQAZogHPe8XyCMCor/PuT/o9Xt93K+rYYkiYxomvBdaC8Lv33smCdPUQ0ERRQmwBdAziWSyMDIKPQPnPugPoKkwJTEMkYZ+jXfDvzHtb5XSNAncSQCmMs0oimw7Jpib6x++X6u38yOjxVIJTjgUjoI5x8+d1r5wqWEXq9/5C5UYWUosBUjUTJG8rJZsV3p0t2HLwvSpZChNBllhNh/ZPzroloapAsYE29sPev/7/3Xr13/397o7e8XiXqvbTo6M1zpDqd+/djXX7UmqKTrK0FHk6bGC6Zo4TdTrNTCxrmGprtVtdyJiKJFKtbq9gSJbrh0QA5FweGDoqIdFQyE2wAfAahAU2B2bQgkMVQ0jFksIfOC4XHIRJxTgL5wZ73U1U6/89v87GEu4n/xo2O0pqcj45r1jkjaf/zKRmd/m2MPFeSsYwgP06/dWVlmCo00t4ARjUSJf4McTqRfP5Rengr0OEhSO3v9hGyS+MMHHknEPp3k6ZKPNYEj8+N09MRj4g3/yZSHcq1e7h7vt7fXGSCH//PMXqgd73aIuikhmDD/u1MMZUffwSrk5lYkFMKLY0Ns40pOG9x58FAmEYJpGEuzmTvHh/d1ULH55+axtOtsbW1/7+jeXz577zve+FwmHHt67t3jm/EGxSPN4JMk3IY7W6ptbRyQZNk2ZYoRWq9dudWmaA0o4ODhs93ttWebCgmbrCOl5uFtvNyEMBKMRFDFgHlSKzXg0Fw4lgVHGpjOS1hkNZC8/d9XG0J3jokvQpJ/Em89k4/FYfOuo2ezT3T7Kc9TZ05Ng/6PZ2HhqxE/6j3mdXndiJm7Zw6cPqpsru+eXFiNBPJdKnFk8l4lGpE5pfnx8Kjt//dP1Urm1srruWt75s1cGkooRXiITTcYTECI9xIHpe3x8lEzGY7EYmOhoPCj1BvVKZXFpZmt7+/Ty+ecuX9nYWE2l4xiBMgJlo3a734ZXjqSz50+f7Q+HrWZjMOwuLsx1eh2w5AxEC5576Y2L5YNmOphGUSOei6QLE1LfOtjZy+Zyv/Wbv9nttWRtOL8w46rWsDP0CICestl3dMzIzCbrB/WwEBSiDI3iYPBLpWMIOuC5ffEgCQdCsmM6GE6RjtSXg3TU1OxwTLA8nRVDzXbz9t17iwvz2VSm3+lcv/7hp5/d+ou/+otitTM+PsIzftW0EMvgntNrtUCcnnvl84GRMcIxSN1YK2/Jbq9fHYzkMmEaoJEayEOMJg8aNYTCPnn/ve2Hj9Yf3JHkAcYwmmVVqhWSF3aqjYqknpqekYbtZDKYTcQhwEN0Pzws1Q6O5s5cnF86FQiGEomkrmuVo6Mgxy7NT7e6qqLZkmrtl2rBeHKomPFMplL3kyzKkrSxsQb9ubO9dffW7Xw2Cz2cy8RfvPZ8MBiAyA56woDX8+lTdxCU5wOWYQaDfiJr20ajiWSvJ3m2AZYfjmCZ5sLi/PzcDOjKcfEoFONtQ7v92cez09MQwcvFkqubJ2cWUFUyXD0aCYQFHr5o3dYHEg8IEOJwApFkKZ6Oz87P7RzuuwSgA92rd+ThMBb2a+qVjorXXnhhamrq5PIJQYxUjo6DkRATBL5A0qFwu16vbG7HClkukGyClKYjQ3mgKQjPB/Mjiacra0/uPzFslxZDjotV9o52Vta2tzfLlaZJ4DaOb+5st7rd7eIBShCgUa5nX7h4Pp6MdpsNGCCGoXVDhwkB8gaOEMIuiIqvYf5Ffn9bEE1Tnr+bCgHK8veVPnugBbT2qNxuDYZPt7cOjksgRQLNOxYIEWq4FuVX96dBoEFW4RNM1VBlxXFcWDL+ligUgdf3+z3EdZYWF3QDjILtX6v1/IJxoKCgdaFgsNVqwst4XojH4812OyCGnmXP98siwVSGloDYgyhCa23L5ni/mCu0Hw4Ds4tmKJgGYBEkWU4kUnBIUB0QmzCEThx1HYgWzwDUNDAQECBIRfUvd9BUF0KwrEI7gT5BkuGNoLUgonD8nZ0dOD4IFXQX6Bq4dninrKoUy3rPMitZ4GIJBLGM00uL/U6LC0bgXGR5CJ3C87xhGWBxVEUxDRcEfTAANPdTNcUi/o0N//nTZ0bP87fdgrFxdFV59oAcDjEB2APDPdF3e9qg3RIDrG1pZ0+dBnk6OjwAJYJ1VKtW4f3+jQfWr6Ns+o/mwUBZ/s491/UvEXt+EuGfWRnoDWgJBEo4ZcTfEkkOe0q/NxwbnbTBCzleoTABga477DM8jxOkGArbrof/V/8QKbDD/+vf9jDxsqNKidGEWECpPgwBxMBer4GQbiie4HIjotLqcCrqTqVIrA8e+9H60dpG6a/+7+8tF+aUVvXOkxuwxpp9ee+wJjDUW29Or67s1OpONpUcdvr5fBaF1Snw25vb8VBUVw2XJYBbQUrjsUSn36+16jAtSZIqZJKNRrPXbKcSyUavC2sb8+y+1oehZkiaoznU8+sxETAMg34mGR+bPNHsHbz11fmxGfzmD1o//dPBXMEPoF396NQLZiwRRl0aNUXPTPV6w5NzL6gCMj6bWj47uXRSOHkmbxkJKrj33Mu429dIhnvw5OCDGx1U5BBU67bVrgTLRJk7Gex3zFdfu/Z3/+BMPOk1K2AA7af3dy5dSb/+xen94po5BKsTxTl5Y6/7oFMNZwoffHxPUdDzZ08O+/3toyMha+dmEueXF9bvPQrQ7GGxuL15KBD8dLbw3t1PCZI+uXAyGo798Ic/6vW6Qlikw/zW7ioH486LjkccHVRKpWowFhMjQYymbM8b+hs4KYj7jU4LpyhZM9S+4Wg2oI/ICZZqBriAbXitareQKTiGA6tQ8B+K88LBQFgMba3ttSsNFHcHWitbSJ9YXo6nMiWYbyDmw6GkO+XjGoG4y0uzn9198MHN9e2jocDQbIAtNytnrizOngg9evxZgEqM5/OZ9HQonMRQpjAxipKG5Q0UU/nwo4/9XILsVFwsgEh3++V+3xK4SDDEwDQGR4yhGM/xg4FUKpfBNo6MFj6+eb3XHp5cWnr85IHhz2bL9pBup93pd0KR0ACMJMR3gZuanNrfPigeHuI0mcunGZoydC0aCg77vZHMCJxAub4+Xih89MEnlgk+mynkRhzHbHWb5UYLHapGq/308T1REII0v7txQBKwEhC5o7WVzuSpSXD9YTZIIn6uNVV/VusDI2RVhyBrmgaBYw64ITD/pr9jEeAEnHIyHcZxjyBckmD3drZvfXpTleX3P7j+9o/fvX3vIfDdRDYfD4bSkUhQYBDXSqbTJ8+fe/nNN+cWFk0DIkObEfnSoNZsly/MX8pGo5Kl9Tt9GsFEmg/w/Pbu9t17t02Iar0eQrEErB0AAxztqVLHcgxGQClyaWGufbAv1ZvRdObqW19IJRNvnL+IR6NCIBAOBSFg91r1ZCxiqEOWxDK52eJxeW17a2R0TAgFn6yuPn70CCBbVQfdblOVBs1GBUPchbnZU6dOXrxwLhYKQFgHtEXAGbsuBKxBb4iimKKqYJVqtXqxeNxqtcEDWpZdLBZDol8AHGQmHA5BVC0Wj4KiMDExBjIJrhCiGsAByIOuWZOT0/5jqYjZLZYH7c61L35eMwz5qDI/Pinm4/Rg0DosepKitLsiQXUrNVQ1Nx88SWbS21sb/Z6fKlmWFIZlQSvAfafCojvol44Pcvncyu2HASEITG3r7n5pOxzMDjq9RIzJpZPtugQW7WB/vbqy3e71p5+72MfRlUePSw9XtU6nrw0clEE4pjno9ju9RrN54tzZkUJO7w9wEtF1RdM1miKhI2BAcNJ/vgpoEfWrGbtgLEiK8i/C+nTL+JH/Wb57EF34D/rkWQQ3D+u9VeDucvHZNmSEpdihpuEBAaYciBUviDC4rH+x13zGnYzleBD9A8EgRmAAoP4O2GdJ8yFA+/dqLdu/ZvuM6vwHl2UZBh1QDHBWFAGrhF6vD1IHftHf3OYnQSQYXxMpiGAURQdFEcVcPwvgs012vi5CTH6WtsIG8+Fv7QGTgASDQWi5bRn8swrB8HE/U2VNU3HCf+QGAcn1NyzZmq7CDMFhPYDgPctEmMlk4DtIO0A8KBYspf5wIABreqCq5rN9DthwKCuq3mx3wLd5GNFutaCd0AKYRUJAwAkM3juQBkC7humnCIa+BaTUNd2/iovhiXh0AJNS6sNbALihq8FTkqwAvQNOqNfrnTtz5nOvv5aIRwqF3OjICIZjayuro6MF8OvQn/AffJBh+JXe4WeQdmhSOBQCWX12X8OvleHP56AIsAv/wTEBZ2HQGZaG0Wi1W8At4bDYajdheoARh7dDqCWe3bKFn/HXX57+9h8X+85JjINJ5CWnx/ic19qxDh7BenOLB/Wfe+sKcM/QboOJON4ceCMQ9kPDurs8+8LU6TmRV55cf7vVbmACnRsZ1WynVuubmvrSK4VqZVA8VOB0Pd0cLYzqpOfgWK/VCQXCA1nzeNw1HIHmYPzKtfpAkimW7nbbJycm+hCPZcWz3VqvafiXAnCEgpkAo0nYstFvdVJ+NhacwpxIVIzFIYoGFy4ZrX3hT/7l+vzCqDLQ1rfWnvvqrINU1x8dtRsNSaNXn0ZufVzLxwoDE9svHvSH8uXn3Y9+/EGvXZ0/6dfN5/F0UMTWN2s3Pi2RuIdr4Nbp1UojnxFj0Sh03MKpwubW/ZnC+f/pn/zJznZn92n193//b21sFMcX7HYNLR8OWlLtsGnkRuJLU8m5Gfr0qZMoFX24erRxcHDmSioTl7p7/bn0POFSe4fFw8rxyy89b2m0xsIkwwFYP7t/b/7EkiQPsyM5iqdK1f10boSg+XZ3CNYqk8uHY2HN0jCKDoPnD4YoluGBuOKJTDaLk/5VPi7AgdQyLBUMBXlRlGSl0W46JhII8CSN9aWW6/lGu1Jt0qSgWUo8GVtYWMA8cnN9/969p7JuEBzX7QwDNHLp9MRLL1y68ekTWaFefeWVQecwHkrU2o/j4Sg4w36tnguOzudHWcfsNjfV7sAxrFJxb2dzp1Wz5TZz//aODWflIYkoJXDk6uouRYERJg1dGQwVmLutRovAyTNnzoJ/rzdag8EApXDHQXXNKIwXJFlTdPvJkzVeYJPpBKxWnhdRgvQQDKI5+F6IXh2lC3Z/JJcbtLu5VBpooNNsAwutPFyLZ/kL185+8N6tfGgEs5Xdgw3FQTDGPlGYQFU3lpvYLFV6Axm1zFiAkRXLI1FDtSVdGV3ID5sSqbEGZnKiAHBGkJRu2YYFYRTTFC0aFL/02kWgbYgIsqkYjlKrdcbyY0GBkhWJZykcx259dmdzZ9dGMCA7NhQ2h0OeZUC6TE2JRsIvvfzS4vKpYCSiyt1RMd6Uy23MWltbifPi6y9+ye1Laq9PCCwTCcHgHqytFze3/vbv/O2dWnnQkTAuaCFUp9NhcIIhCDBS9ePqsew/umqrykQy3xsqkmdJUi8ZFsbT4YhA0RBAFQl0HRYtEwiBeSJMFRZ6o3y0vfnEkHvnT84Rjq4PWpOz0xPjI5GwmIhFLl86//qrr0CkDXCMJvm1OYNiuD8YPF3fAKtXb7Y//uRGqXx8//79er0Jzh6oa319PZ1Oj4+PQ7COJ5MQ/QJiEEG8O3fuVCqVVCoV5kfgFGzLAcCJxKO58XwA/Bb0ukeECB7G3WbIRCqejEQdiMaOKWBYv9d97spz+XyOY7npyanx0UIiEg6nY2dOn6ZIfH5+Hpjik5s3AgEOzFQimSCjwr0bn+nd4emrzyn+Flhp7tLpyt5xowoEj3/44/dGM4Xr7/3wP/z7f/Pk4YrAkJQggFzE89nt1XWpWndtkxLZdqnroF42lYkFxC++/vmd3a3a4WFGDOO8/9QKSzO2aYG9gmDr77kFonpW9v9n3AY/QCyGqAr/9FwQISArLBAIEjg1HMgcC3oR3N/aNyxdCHAQX8Cqy0MZVkhX9pNn0bS/qUrV/QwMfipEjoVQPVT852URzF8aKnSrnzOZgA4HnUsmkyBrsKJAeMBzxGIxOGnXcQO+gHn1ep31d1oB9DpgQ2mSAjqDuG8YgMSav4EdRQaDoeOCY/cgCPsU7leUs0ExQWz6fT87YyAgAKqCNIKEtlttUCAAYnAS8ANYJVBdiNXwRn+nse2GwiHLNI+KR/ACaOizi73+ZsFgUASNDAQC0DwLXq3poPEkDrbV9K/WOqjpILqNoDTr4pTzLJ8GCCeQJUERz7am2/CeQISHY0JsTKRSwJpDyS9egBNUu98ZSoPnX3j+3PkLv/07v33+0qUTyyf5gKDoLjRRGgwoki4dl5v1JvTM/v7+3s7+6trG6Nh4MBKiKIYPBGiKdWzH38z87GrEz+BVV7Wg6NtTRZGgA8HBQDO63S78CZwMjC8vsjCOYN97/ebu/maz1cD8unYoSzIkeCfXBbEnCazXbuO0FtS96fFCWKkc6y430PthL7D/dO/p/erxTm1hIv37v/dbNIIOasec7QyOZC7K0dF0/fho99FKsWYYtj0/Ge/LXc30AmLcI5DD/QaGeldeyuxtw+njjWGPR8nRkZxF46bn16RWZW2g6w6F2LrFoXQsHOsO+sDnuUIWPPtiYTSTS+6srsSjEQOCNI4KNAgs0m31/G0FjhsNChiD0Az26rXn4pkoBPnJKUcjNnceorevNxcvZhutukqIjzc2Wsehkfjy0Zqzs8OsbUs3PtiZH5+Zmsz89KPviCH81LK5dkO5/AKF4m3C5WLEGGD1frP38J4UE6LpABdi6DqwV8z9xi++KuvNf/Vv/vIbX/nt//jv3u61B6EE841vnPjx3zz8+P390xcnD3cH1QM0PiosnL+QZKlXXiHPXmyX9qWNR26jVVaGvTgbPjMVTDN5R3XWNnfWDpvTp5eEhNgaqGB3pMHQo8jERH51ZyMaDlIYDqjUk+W+rHoE1h90o9HwieWlcqXeavkdBTMYI3BFlcBHe4jb63bBa9ng8FydDVCKKSEUoljq0JAj6SjFUqZnidFoezgMxeNCKGRZBs1S+ULWtLDjo87jezvDvinAhCb9Bw+mY/wrly5hDnL9xifZsdFwRKS93qmJAMZ5507N9it4v2o6Q8fuYQYY5KGjK+TTx0UU5yVN2tjbHgy0GIxcglOBZ3vVz7969b0P3sMYgG8WLKRjqSjhF6QUhADieAGI3GG/6L1fkdKChZob9PoQffYODmmGj0Vj7XYdrCjEqfW1TUXRKNrPlCTrg1g6khnNqpLSqLZYmlOGQ1M3ms226yDpeOYn738spsOXr86ZUtccuoaOpEcTMFV3t/bGCyNf+vIXxWjQIbwegIVpS12Zi/CO7ikDNT2ZsgxX6zvNYddwkVQqvbd/2Gr1/IrqBKwgbPnE0g///H8VA+KdB3dee+NqJBZdebJT2q+M5uC/TK/bW1tfVw1DCIaAuXVAehQNBch2p84z5Hg+98brr8Pk9uOH4/IsQcnqk8P1Q6lZ2zw8P31S122jr4Q5KpnNYgzz4Y1P1tZXDF2/d/ueKem4GKFZHuKpIyk8iudDccZ0lrIju81mKBGhIN7JOmKYk2Mj586fcoGvnpUKgWgFQAB+v1qrADom4vF2F6aQ8+DJk0w2t7e3T1K0KAaXT58ul45g3EbymedfuDo2WqhWy51ma3V1NQyrOpZodrq67e4cHH529x5CUCsb24apxxJpQQxOTM/opqXqWjYLHntEltRypYITJMTBXL4wGMrdXg9UAWSyXD587fWXF08sluv1g6MiSQHqeb/09V/udHuzy0vjI4VBqw1OPZSORQkmNp5JFUZcirAp8rhZu/P43v2nDyOpWLdZX1tZUWUZgznvmNXy8eTYqKPKNs6W9o8jQvDR3QcBmjne391Ze1Q+3GhX6wItrD95jNhy+fhgdmbh6nNXu/3W9OUzAZYPEtz2442zZ89y0VCt17546XJfUWrNxsHBnqwoa+tr0Vg4m037hY8BxTDMv07qITCBAcKIZ4+tgO8HWQVx9a8RwW+fER58B2gEEYL+h1+Wy+Xd3V34OcALxY3tYacDneLI+kR+1LGcHhCFY/kVZwj/8VY4FAoghaPQYyDbErAHQ/3swoCfE+NZOmL4ZE33H4ZR/dcj/h2SQABeDOwIY92o10HD/B1OOB6PRoHUQO19bZAl09SBfcHjPgM4DiKq/8gWA2rOw6yAn+EMYG0+S8dvA5eGQiH/eqEku46/+RYIHaTo+PgY7AUcARrjMyDLAjTrmgpkyfM8YDRQLMA8vBFk1dRtEHMgck0Dk8FcvHgBLFcum7Ug1uiaaZl+yQOW9ysf4oQg8oBnYCkY1s+HDNMGZi90OdAzTiIgXo7jwgSDHmu22rIKKO8/cQTk/dntu67nGjZ05rADEbMvw7IFO+7XjnQdkqCPjksg9gByhunQjJ8zJCCGFA1mrg2WQZYV/xNtBz4sIAhgFKC34ezAlAA6A7bCl3/6wLUUDboLossJUdBmTfHLkSXjGQwhhwNFGmg45rMvnC84r2ajubS0hD+/HONFaizJgxZ0ZDkpEBkksbu9fdyuv3Du4mtXXrz36aeXzp5cv33X6Xp7G5XDsj57KtVrNzYflQ4O6phDTWXm6q0jgNVyrVWqFQ0Vg4H84leWHt8/7jfwkYUxVFLSiRgfD1qePWi2/I3rAo1xlK1YtEeGA0HwI6qhpPNZcCvRQCBXyD25eyuWCLs0Cf+Dg9J8Jx6PpSLxIDc3NXLm6mmK9WqVg5HpQn9Y6ut3hejsjXeOEcuNpbKWRvCJ8HzhYm5kDPy91hXEAFPubNq2m8mg8+ev3nn6JBBmNE197wfc1nEzPzYREEhEYQgh9L0b61KDT7IYStpHlYNEIfdrf++5gf7oxs17v/Srv3nv3sdb9yu//M2vvfZNp7TfvvtR33atcGikWS+dOBn40rdiHtf70//0cSijJEflxh6zfV9aXuJ/9Zc+F6CCqMF1e8qTrY2jVhfjIq2htb1/ZKLKsDnstJrgJOq9BkhpNCA26jWHInUHIN/DadKwwcb4pZ10zQqHowLH6LC6UJiR4J8RXZIhZM+Mj2GaeXJ6LhtNGgM1F0tzJDPo9KJgxEhne3dPDILBtOFN3XZzbma6kM+Wjiuq6pg2FogEA2EykWRsbRAN8BdPjVVqvU8fPEiOxcQYtbW9iTjsjU/Xg4t8uel970f36u2eiZn79UpNMleLRw/2Dy2O7GO6TKFIQLQYmgzxdCQw7NcunT8HSwJiFh7gOvIAwWCuI1wgkEoCmLoQ/DvdbqvTZAO0h7ow9KiNRcRgt1eH+UMQLM/QHI2B2RQ5AfXzeKKKoYWS4nMvX8hMJIt7h46NmKqDeASst8NSMZ5OdaTh9u7m4ukr7WG/0z94+aXLiux1OoOlpanf+M1/+IUvf6nZrYo8+cKV881W59S5S4ruCCzZ7nZIlGQIstfrZqdyR7WqKeHFVo1huXQyLYocfC4sGEXWG7V6v7a/sDDv2ebXvvrVkBDIZuLVRvnugwf37j3YOzrqS/AqECOn1Wyinmmq2uXFsT/4+//FaCb1za//wlg+j3uOa+k8Q7WKlfc/+gl49XOnlr/+4hvj6XEYKZip4ki0Uml+8KN39p+uE65fgQQhKc10PBKHRScSWCTA0wzn4SAxGEejLO6WikcDVT84Orp49tQv/+IvALYC4iAkS5DM0XG5Uq0yHPPw4cNardps1CWE4SOx41rDcJBIPAWT8On6VnZ0PJ8Iv3jthWw2CxGtXK54Dpg3ZGZ6lsLpeqP5o3d+2pakxeWzbUl5sLIWiMbDoRhKMbJhtfvDSq0ZDEeqjcbh8XGj0ag1mldfuLaxsQXhNpvL50fGSJoplXe2d1eODneq1ere/sFrL3/uwplL6VimUTlaODEfiPuV0DkbOayU6IBAGK6lwdI1MQ/okb3+znuGLJ9dWHpw81NFGr71+c9DxC+XKrqqFlKZ4vbm1uPHm0/X77/zwejE2NSJE7WDYxxHNVvBBlIwE82kJvK5fKW6Mb84dfr0CyOTM5dfOnP38epIZmQmPzmSzqueW1heyo6Pb65sICzqwcRCkPPPXfrCz3+R8zMP6DbEd39LEC0rKs/xOAq4o8EQgAoRoLn/z38gjoCw8B3eDooLP0IwBpEIhYLxeCyZiMNfBtIgnc6IfEAHL2b5QuQriZ9IAj7Yzz5BIhjwliorsizpmgIQGuAYgWeGg36n1QAohTVi+BedNfgNDBN8HuAgDLEEQTKVBpEHRYA2gAXf3dl2bCsWC6fTSQKjQDVZiorFI6Lo5ykFgfJcD+gfwHIgDUGDYbUqigpCq6r+Ne1oNAphB+gtm8uBrQfPAYrn+3scH5uYBFPe7XdB1Pln+R1BXEGP4V3Amv7l62eVfGAuGbqP9RxDVUrHyUTsf/ln/+zVl19+58dvp+LJEwuzzXrVhHO0nEwiTuLGoFsJCFEPBa4YKhCeXBd4dCSfg3ABHkfgxVar43uCZzmNI6FQJpOOhCPQnlAo/OTp6p/88X+8efOz6x/d2NraC4XDEJxphgTHUKk1JiZnHNejGLY70MRwFNANIkAgGOz3hoZh+mX4nt1Th34D8vYfdiAwcCQM+BQAbtLPVgG9Z8B4KCogPrgZwAJNUmGqYAgKcYClaNRFYQrDsoHXQ0/CUWiW8dMa/9qv57o1y0RCoYnxO3fvfv7KycP9zYdrgze/dOHli+d/+NffjWQD0VH6+o3b73x8UNG5gWHVDuq9jqI6lMiwz81nBMLa25GFIJ8dmQiGuPJxx9DV89dSq4+qqBURkrzbG/hPx3NEd9AZNpojIwVwyHwwpHWHY6k8LCGYqe1BFzxpKpOMRSMo2EFTA+FhgiKMVpCgGYJQPf3slXMxkdvceNLSWgThQOiNZGMyXrz/mS4ml3/05x+eX3xe1Tshiqi15SjvOagQSTL5LNE8BmxGLlyeBQw6sbx84/onV8+c37zbOy7Vf/G3Lrrog4nATO7CixWt/R++fSvQIpOopFPpzHJu4XPjTx5++tFPH7/2+ucVPfTp+y1gvVc+n1eszifv7y8uzVx6MTUzM32wWTxx+YlsbcAoISSmmFxuorB6r/Ti8puFkWh9MHi6v0MyqSfbW3u1oRDPubTNskyQTyoDhQvwU/lRxDKDQWFpZgYkE2OZ7UZl2O+FohEEoyCUvPTSy8Af9QYEfVoHYjN1nEB0U3MtMyyKISaw+uBRoz1ot3ubm3uWg0m6qZo2LYiSpiG2mQjF+u12VBQtVT534qTal+7euFMuNSEEK5bsMerMUnR2Ok55ztLEwp3NvWrftiiBE4KoQ6w8PRhbHs9fyKNO4Ed/cffE8tT4RDA7kvJwhmDjZFQ/MXY6FCZ5nlSH9sLUSdr1jre2SQObmJuLxahydSdbmMX5iGrLHI/6t9UHMjg8WLfpZFLV5Va7Do3FCJTEwaQyqVicwl0IAbFo3LZNAndGJ0fj0bipWaOj45qtD80ByllckIiykd3tQ4GPIC6O4F4ilyYFno9GBwP5/JUlnEJv39pY39yZWYwX8vEwnd+6/umJS2fGTp4IR+Kr954O2r1Hdz47PT05hKjSVlDchSZ16r3IREzGjL0HVZPBwWiCsZ2YmAjFIo1mG+KRa3tGR/VvQCdiyUga89xX37j8pa9//rB8uL/XZnkR1hWAjmloPEsmROF3f+NX/pd/+P+K+Xt32KP9/U6nAUsPIVExEvjJf/7ezbU7L7/+hVExFPQow0DIIMJHIu31nQ8+/UyniVA8qvQ6RndAYEQgFNEMOcYzuKXCrGgaeqiQw0MMFSTDhhYWQiTFZUbyv/l7v2EasqvoBEC5VK+Wi5VSaXxySowm4yNjLcWWHLRU3IFRgC+RpTLJeC6dQBHnwYM7gAmZVAbav7W1C3KA+QWDrXK5ClD4yWefKYYZjMWL9cZA0QiapRjesh3wE2AEu70hyTHNZsuw7KPiMQhOr9ff2tqem5uHEAmxUlVUGAkPwYZ9KQJiE4uKASEY5IIcgdgKTWKOoWqIpaoKKVv7G9vpQsHPaEvgluvBD/DG6enpa1evzs/OpGLRqdGxVqMB4j0zM+sXorEtmG+Oos7kk2/94hdjqVRuZprIp9PjE5fOXhyZm11YWI7FgidOzC4tniBZHnr1uFFxUWp5ZDqWStsY3hlKbUVqacrR4fGDG/fmpkfijNCt1lLplNLvx2guFBAcHNoHdgfnBAF/tmc4IARcz7/fiPmlUv0irKCLQLQ+5T67igu0CP8AfX2W+sCmnt2dMwwdXBsw3eb27lA1LAxf2dklQKMCQrXRAnUSWR51EYHjyGeVc/wjezZAZzAgAK2RvqmC4K74PwRF+L2/IdYAIWEALlXQXU21bWe0UACQE4VAJBJq1KpHh/vKcCjJugVBJhDI53OgKBiKS4oCrNkfgAdWAObgjUBqoF71WjMgiBCHQeUBQ4GHq/U6KDdB+tdfgN3BR8AZ9gcDEHg4puFvxfKVCXQIfIYPngTZ7XRA5PzL5h4BaI7hXiQcAof3p9/+z9C83/rN3/zuX31na2P1rbdej4aC1eNirXyYCDOpKNsa+BkLJcVHVcd99pimYXS7Hc+EzgbSh47BHcsKhUUEdQAZ/btGBnQ1EQ1HYMrBgJ88eTqTyZuWGokEIbxIsv/Yq1+IwLah2cDz8ANAv4sgsuTvXYIDdrt9MEPws6oBGytTU1OKX1AZBXh1PQfmNrwGegn6B8zQzwCXYRQxgMVi7OREQgygyWQgmRAwRAFI9jwE3LmmGwzHY0Dh//MfLGKC9Xi1c/HUpQxP9FvGcaf9q7/9K4Uo/a/+5Z+lJnNXvjx+a/2ju0/qjpfud6SpFPa5FxNBSr9ybm5hNBxnYweV/nqrvlPrWW6fD4ou7dXL0pe/mDnYrjRaNObSOOLEclE2GBr6mQz7vZ7qkWKQdjFb1MxBMh+CmDDoyQKFjCZH+6XqqeX5KM5Vdpoay7aQ5vxiYXZ6IpsOlu+U/+zbb7f6ll7FLzy3wCS0zdtbOjJz+lr0+PYTZRvWJPAQCmyzcbTt2QBGstTQVu8flvp1R3CVoXV0t/jCK8u7B+1mT9vfbX7ztzNX3ozj6JcWL33RQJybnz794N3t+dQIGQ9c+LWz8bDw4z96Nz5carjhpYtn//D/99e2h135/KwYr62uH42eS+ciIXXA7JeUam09nGQHOjmsZm/fbjM9zKtnU8Fxz67+1Q++2+lrF2ZObKw9PCq2+XDCw0xVUliMFgPI/EIqH9KFIHFUrXBiuK9p5U4tng1lEiK0HiZBvydfPn95fnzmkw/ewxksmAmFWIGgCE3R48GI0h0Ymi7bSrQQj2YzR9VjgmF6YH8NzUXddrOSjccwG3dNiyHwWCR0+szpSqvzdPdQzGbFGA96RtJY/iQyfnlgukfTE2MEL9UkF3edMM46htHsGBMnIydnTh2vPV1/WH/u3CkWVWmScT1GMTuWVce1CMdYmgq+FRkfzVumFI5EACwR/+FK4snTbZIIkgR5uLsJ3lwQQrqLgQR0ewOYvrCcMQ9bnFtIJ+Kq1CUc3rVVgbddRCVQfxURBOUifualO2u3pwoTQDkb+6sCEfFUMjomVKmDGJcwmmYsFrA9WUBZT/UEloowXAfCVaWVy2bBq95d2Z44tVg4W7jx8fb2T945eHzD6jQ//fPvBsIBfjy3u7pP05TmqiQDYJaD3qAIOxZNfLa5cmX2JNjIiiR1dKXbbrXqbVhgmuOePjEDsYOgaJInEiPZF155a2f9+F/+j//aRDHLhKXufunVq//d3/v1X//Cy//6f/iDk+OZ3//H/+QP/8Of/OTd9/tDLZHITk5PZXPZpxsbn/3w+29+6edefvl1QyJcjMY5z9PMR+/cXO3W81PnRk++cm91q1cpxhM8HQpybMwzZJOy6UTUcYgghsn1SrvetqwAmFrgy1q78qtfeYs1rOOjJs4Hh6oUi8VRmplaXAyGIusbm/tHB6lE9HBzQ8Tk/dVVmFF0QLy/uhpPJ8+fOjldyNZ21u6+e50gWAjYhIUujk0Va4ff+/HfNKTjbD4N8QXYutNWVd0hcYp9Vh+GjAQtxDNVf/+/hmMOiiMmGopz0D/lSmV9bQ04Zmtjvd9tT06MHR4cBAJBIRR76bU3ZuYWGYaFsK+ZBkwnHCKX5yeI1AjkxKXzgLkQCnHShvAGNDswpKggdLttSe6jA2X/aG3bNwGxdqt8tL87MTG3cGFZpeTpc1fTiYl+D2IGzRnDMRIr7e7aOLV3dDCsNx1DLzXqwPGnxycZ12FoAkL/xpPHe+uPO7XttdvvyMV15fgI0bSnfdPFmFAiGx0be7y9oRnmxPgE6A/NkaquOKCXYENsSzM0CywghlF+XkuAav8GnmHaEF6BYCCm2w7ieqBBDmglx4cQjBz0h+Ac7J7ZbzReevWVw0bvb969KanI/NRUNuRXQXBM61lNeyKaiKqqDJ8Ctht4l2c4kIax0UkSwf0yFLandgc4ZYaDvBAOsAGWZAgEcfKwjiC4SgY0BmArkYyn4vFwMMQHA6zIVao1aKg+6FKuW0inHct49PRxKBL9Wa5jzGdfGr5gDotBsdFuD5U+DwjP0nw4jFCwEv1SuRRmml211+mA/vmSTJKe5YTCIVB0CqfAUTEMB2wOOsQKAuAmyDOCOZI2xAhqqGgIThku+t0f/bg9kN549bWPbny6ur7ZG8iJdDKRTt+++7TWkD2CikYT8lDlWUB3DgPDautcgIODgUoCSQO/+recLQf0nGN5zdQxAgPcxFAPyFFTZdezANEK+VGwEThKCQFYLtBrMFbYUFF4kadoUFkLQfw6BOBL/FutLAP6ChZB09V4PJpMxiRpAOCsyEPEBhZ3wQhCS3zAdWxwM2D+AG+y6dRoLh7mcIH2RjJRknD7nXpHQuAI/V7Xdc2gKOiqgn/1C1rpKDIYItsrq6cWL91fv7N0fl4QEv/DP/2jC9dmxhZZVUO//YdPXGmMweyzZ7h/8a/Onz6fnp4b+U9/dN0YEjhn79XaeNSdzM90mt2jo4ppgE67n3sjC3HpqKzwLBpgrfxIWjP8iyo0ZZmWrllYtdiPR/mIkEaccLd3pBnVYCA4Oze9ulscrG3399aoIBIvJC49f766c+iUvbWNyvs3H1z74tWrL80vTEUrxacULQjByWJbifPknR8c8iSXK7AwqwxPafWpYDhOslHFNOq9IhMJ9Qzq1s3106fmcwXxwxt3ukMvken9yq/9vMAtR6KCMmj/6//5f48gxP6aMjIl/vLvLlf3Sx/82fVMZiw1Envp62dv31hX2tKbXzh76nSwU28yZGLt1k73IRrG0xrE4Y7x8BG1WQ/sD1rlfS0hjqcEdnQk9dMHW5PnL42O5R8+2H66sxOIp4OJWKvfxUlMs2WM9sRYYOmke3hcqVRgOClZshEUqbdaHBeUDMWz3MnC+KWLF//8r/+U4EhOYP3ynNVKs9U0AOtMMxQU87m0IAoszymyMej0eJoJBSOAvOFgcCw7qgwkBHUBMuhggBQDpWrtaO8QM1yzI6HGoNbrKjqW53OMKty9W+Izk/vdUpaJZCIZSeoPwQiLRDQIKyvarWuC6P3Ob/+8aw8ePXo8OjIvg0o6yKVLI46ODqQh4idSAXRjFHUwOpoZDrv1cjUaCvN+NqJio9U2wFVqGo4SudEoRXsDqcWyFNAq2NW9/QMFHENKxDBybfVwZvpkMpHsDjuJRGx7dyuCi9FE2LPILrAmhcSCwV6la2kEZnDpaKFd71iKRZEBA3EV1/AQP412qV71cCyRSEP4lgfyrZufTo2MFU6GP/z4cVOiK83jXJLtqwqfGmVCydpBURpqJEoqnT7uWf1+SwwLV1+6uEwwvOMiBrK/XZZ6FoPBKvOfjX3p5ByCIx/fvsEyXOOoUtk+uPXpnduPnsylk2OJ0JnpwtVTS/1afXx0dmO78a3f+AfvbR0szOReeO7yy1/40tK5ZaVTZC39/vU75db6V7/yS6qkZQpBBJUEnPnogw/vrd5445e/ZaM0mKz1tYd6szSaTRI0Y1omaXmAC6Fo7LjZbrZblqFCpzF8MJhJuI3Gysb60nMvVDaPPnn3+zvFrVgwwbF4ghGrB0ff+f53O+3m/tOVXrXW7ndUg53ITbU7HZ2FsIq7ukEgeCiR3j7YfuHN11577moMxiUZ/tPv/Pnd2/d1gjRp5vKLLyQLKZOwJEsSo0EuEAAO8HcB2I7VGeb4IGP7Gc8FP32B260UwbiHxBDP8xDXMrnM5NTk6Pj47upKQODi0ZiqyPsHuwB2DuLfcvM8eyhJLgbGn7ctV1W0g4ND/5lUPiypeoAWRJKxPNdBHYIitytHdmz24vMvCaFQYXrJEkQ0HBpI+vzUecdTKsflIMO3DvbX73yKOIYQDiqWX+NoPD8SCYkIjvEMGw9H/bK+qCt3ZJfmH+0eah6+OH86l5tcvvby3PPPV1bWbt++mU5FGxu7AXCvre7G3nZhZhpoDc4IQzEB5vSznO8s42+TcWBSOM/qnsLfMBTOHUVBkkiQHM+x8Wd0u7O9axlWMBqpNxrNehHFLYrFsoU0xAHblMdG4pbWE0gnHeEtuRNkcctPb6mhgHNDIH+HF4MApARPwVtKlUPPUQWBUFsaeBMcwRq1BpwaKwQongOOjtABzHZb9Uar3hRoeGs4EktYJkweKwYHIcgHjx6trG/cefgokx8lnyVZNDQtEon491N1PZVJw2sCYhBWhG1YOII2KrXD/aLACQxBtOot0B8xGpZlCXXdRDhCICi4fGDZZ/dfPdxPVO3SjJ/fUTc0SZKAyH/2FYtF11ZXwHdAM1aePH36+EkynYqEo4rqM7brel/8whenpmb8K1utBthBeAt0rn+dAPX9Ckicf92Y40zTz3cBhA1IDVEFtNx/PIHlG/UmmAQQfvih2+3JqjoYDuAL2gCDBWYOJwlRFOEFYjBo6ma/32cZOCeC42GhO91O16/aCVgmS7VaHT4a5rAoBmVJBmMEjhBUOcAH4vGECQpr2/U6OKVeqdTY2T0uHrcHMsAuoK9nYf5dWCBrWK2mbhRGC/gIl6x09LmlpCXTn3y2gUTYT+/t/eA719966xQj6POLi9/+jz9OxNMvvTb2/KvC5RejH/5o697jw5sfN6s7xtz0XKVTNzAVmj46Kp6YnWm1y91+z1S4M2eCjouuPDViMFqkWRjJIR7faSidVpuDcQ+lUaTL8W65vEcQOE0xBwc7SycWarX2WrGO9rqZcfHka5dwlFu5t1qs1g0TsRHli9966SvfvNio7r79w5uPb7dMiZ87dQIPSpsfPzKbYdnWxgqRACOoni6B1dQlWrAQ0mz3JAtlcdrjGOnrX3nlJ2+/L+nCys7aN37l4pULXzZUUVaL77/7H1sH6kg8oKLyN//OF/7oj/7qwdv1yVgepcJCQR/a+odvr//yNy6PT5srT+42ShQRLnECRipsNDjq4sbx0drYyAld54edwedPnEtnA6ilOpaOBFxQxvs3NzeOm6lkLvVs3wQ4w6DA5zMRwNlHj56cPp84Ouz3OgRHR0kwILbmeghJCtXWMcS+X/zq17797T/mwgIjcgRK0B7e6ffiSZjbYfC8sDZgJKXhcNDvwzzLZzKi4BeggQlUr9RrpZohax7m+Om8OQ7wUJKUYDAS8O8cUGMjEyTpVwe9Mjq/d2t/JH7qzs2NRCTZ3O87uLFwXhydGItH82uPG1ubxyhtxyOxra1HuUz6+eeu/vCHPxSZSL9T+S9+//PVctew/DIUruWCZYMVpsjKsDegQLRgHeiKEAwmU2mOF3rtgWXaMNiIh3CcvzVRUlXAcVjZkVh8ZmGyUu4e7deH/nbd4WDYrtZajkV02gqfDHUVpdZr/4P/9ndqjZV0Mghm8/hprS/3li/MlffLqMN7vBdM0LrqcYLICTyOk71O3zE8kRFojHzvxx/mU9zyixd3eg0ZYQk2Ojc7h6hKq1yMJJLSUIWlFYuFKI59vLZdalcXT01iiLZ0bnZ6rsAF6UdbuwZp6pZz5dVXJ2NU+XB/eXb+yb2H77//4dOnK7qsnF1YmBhNjY9kgCaePF1dPHPx5pO1f/A//DMynnxjfnlxJPX66y9NzSx8+vbbj77/V7c+eB8XIi//wtdu3bwFq3F9f79eaxKe+2//6N+//o1fGUlN6EOZIpDq9ppdrtKmRYEXh5VvuhE+APHaeZYBFVgkIIrPv/kWZ/dLR0cegSndRpLE/QSGhGe2qv/6P3zvJ/fvNwG6dEQMpcZPn7NoVh9aXgzvQ4dnxj748A6DBUQ6oHY7jz69wZpe/vzijlzarx4AEiVjyfbQqOomx4hPn2yXip1GRQO7364PY6FokOeVTtcjUCbEDUxVw12HQJqN6ngmO5lLywOJoAiMxBeXl65cuQLTs9ftvfb8FdO/+WfLir9DB6SX4RgP8Rx/m423v3cE3kgQAhtrGw/uPygeHE2+cI1KRBHTEkjar/3h2IjlpCbHYA0YSllr1xmb2Hm0olW21j58G6/Xjg6Oev1utpCLx8TRsezG1trDW59FEMqlMApF+t0O0G06nYKXNdtt0IlAOrpdLVk4dfW5l2Ym5gmcOSyWJyanUEtJpGMpMbTz4GkoFNptVdowGcstOsDPzy5Uy7VqpaJpeiaZBlfhg6p/w9XFnj27Uq/XIVIHg0HXshEPhT4Aji9Xqrph3bn/sFythELhmdmJk8tLfoJe08hnslcvn+dJ5Phgx9UGwEA0gXagH0vHY7kCgeKrT57kFvKa1L7+9vfvw4B9+JGjGyTPBRNxoFs/veKgSyKoSHMM8PrGPulR6TALZCtyDIBMuVza39/1d4lSZCKWBhWEuBGJx0r1uqRpENtN20nFIqahgzmA01E1HWQM2A8A1HT8XVTPkgtisUQcljAITX8owetAOiLhYD6ddHVdAyzwU+T7abbBZvj3Pv0tTzygAqgUiiGg0yA2qL+TCgFxHRsryNJwJJ+bW5gfDId+YgrK30y0u3ewvbVj2/bZcydz2dT+3na324rGIgASLCdaltfrtcENICgKLfSf5oFmooS/zAd9cDdwjtBOIRAAHw8KCqr5s32/GEEAo/OCYJp+ukTwRrKigeIExIBt2d1+F36A4AkIC7FLUVWwGhCXQKohRj1Lvo3B0QwDDu6PNkmQwLEUSZ4/f07XnUDAT0gI660vW72h3u0pOME2+72jo8MAw4Y5wTMMqdvD/84vncqPm7FwN4QHHj4oT5+6WG9UL5wYZT1kcjbk0bXCZDgKMa5vrK3L/+7fPZiYmO2bwq2bh2fmJ0TBa7alYDiYEkd0Q5I7huNKiVxof7d24iSZSAvXrxfDgn+VPB5NQ6MHg3qnV+8P9HZTi0VjOBbt9U2WDXZbfuqMqfmZ23cfDzT53LmZaDb38OnuvVsP/RIhsUhihJ9ZjiycXmBt4X/7Z38ysAPh+OTW+sryxbyk7Wl7tmSoVDoAOGeoMiPGwxmCUrkAQy0tLF3/4C74fVg53/jCW6lQ4s///Hp+emJ3//h3/87PJdLYjVt/sbrxp+1DIhxfjKRH+BT719+5uXKnszg2G4ygGgwnA5iIf+lL59jAsY1tGwZ+eEiLaSpeQMIhPJiM90wtFmOnx5Inp/Mn8kGBUxES6J42Teb+vcerj/Ysi81OZlPBTKNe0qQB49ExQYRQEBQC4UDq4GjQa2O9tkpSqO0MDEcBt4WTdKtR/0f/4B/9xV/+lelYYlAsFUs0xlWOm5I6iMXjMMVYToAZhHuwcCiYAaPjE7qidDpdy7KLx8fNZtM2wYiFbUehMDITS1YOK8dHxzhFYgIzADX07LF4+KXLp2+v3B1gqG4R5WLjuNjqtm0J6UcnrZ3DztF+/+nD+tzyVHySUltGrzt49HDlhWvPjxYSa6sPwenzDO9hbigarzY6rksmotn9neLhfmVhYTnAsUNZ8jAsGk92eoNnj5nbvU63UdVtv1Ic1qg2ZEliaNZxzGQiWqt19/cOouHQyEhKFP0KeSjCd9taspDoSYOBosDKNHUJQ6233nrt6erjkWQkmPGfv++37NF8yNFkFg+YZs/QXdTzYEXhGECpA4CfjsdPLi7cubPRVKuvvXhWbXU3N4uFZJbw9yv0NVO1wB1Hg5ul/XJXQrn4YbmCs4ipa49u3Z+Mxr/44qWvffn5pRPjvUH3F77y5UKYyILHCYYzqdzn33xjdn4OLKvWamOW7ZleKJCYmjn90+u3v//uO1GQRB7J0qHJpen5c0ubK48/+8mPzMGQz6R+67/9r0k0cOf2Z5Yq3/roltofPLx/18TwN3/+V/0aPZZOi2SptKd2ejD0XVPFaFzMj+CG0SpVIbKEWCbGUEI4lF2aef7i816i8PNf+5bSUQ56w6ZN6zYtY5iXGhkqtuqiFi9sV2uSbKxsblcGw6CkN1W5J/VED1rLl+X+Ua0ZZWMMYqqqHMkk9vcPd1d2GrKxVakniLCYDtTrTRQhZM2q1DutXnco91LpKFgkbTjMR2KkZtEQ9gyDIbAI8E23DUGzMDGWzmWBHrrdDubnS/Tz3ummKYqhiampVDJdPi43wVjAucQS7XYP958kpMDoMM8yL66uPCKDYV0eigTZrlfL5TJQlC6DLHl5LL2/sbm5+UQzev1OjaKI6ROn6US+1q2eu3pl7dHjvSdP5U7zuZeuXnvt1UwyJasSOMrpqXHE38Tk+QjKC7plIoYWp9nFkQJq6wNTdlhM0rX93V3ZVKOJRCKXY2KRm+tP2FjUBlbqDY9q1WqtDlH43XfeA2x5cP8eoBJ839jezWZz4XCk1fST4goBP1cw/iy1r68xBN4fDGOJ9IXLl9u93n7xMB5L7x8U5aF89tSF+3cfdKvt0mFR18z8eCGaSKWyI8tnzi2cPK0aFnjiMxcufP255TiOCab1uatX/RoSPFtq1CrgZuKj1ePjMMciFgzzEOJbD9xA47jTrTWbFWnQy2bjELfFsFAqH5WO95UhGHK1N+w7iLt8ahm4snRcOtjfb9bKmWwG6PNZWmO/ojiw3+FRsSVLEE8hKFE0RrHsUAUjqlAMaatav9vm/QrArq2qQNqqocdSaehnX9L8mnFyp9PRNc2vYv+scgzonyTLcGSQXk3TwIKAlPYGErzYdlwcfKFl57JZEMhmo7m5se5Xhz11YqSQA1kjSQaU2E+ZQGGgr7qhgwKyDAvuB8FwC+YV51fMhd9gOO7vzYZDgxMELeWB5ILhcJjxK2bLqVQ6l8+BDLdaHXBIMFLgbgmItDjIrdDutlFwPbYN9gBQ3nPBEmD+LXUXHQ79Grcsw/0su4gDLe926rUqzeAsD+rEIQQGAQT6FkgDvG9yvMCRVKdctXqDyXiGNTz8n/+TAmYr9rBycjFwdCA/ftT9/KuXzW4nmGSHmqHa7M2b+zc+OCgfqi6mff1XL46Opf7w3304mstEOAr8i+xYgpjvD8GEmpjHLJ6cHqhyt2nCqKWzkRufVDkskh8ZY3kWmKt4dFyudTXdh5h2txbPcQ5KDIYAOk4e4n08XelUZqejjIB++FefsTrx3BcWxk7mH928N5OLTMyMFUutD398e3HhYt/EuwMYb31kPlxerdFSzBacq197EYag32rgeJAiCbltHB7UAWhOXMzmCszqw70/+Ht/8G/+tz9EGSczFYA5urte/5P/869rtXKQiwTw9MylpcPdo/rhzupda3o8WojbvZ5jEC6dqp48Geu1Gw9X7yQzyYd3+frQrvQahWjU67L1mvlkaxPMyvFxC6e5veOnfaF9tN62DPqT25u6meHTWRXvuNIQjJjpyJ6fK4SdmZy6ffuzvp9VFN1ckwmMT6TCqt5PpRPj45O7+/uGrvzc6291BvKnd+/lRgu9RtvWHBxjQpE0WEWWFSBc4BjJEDSOwtTzd55u7W7BZCL93PFdBEcgjozk8rqmMgLErPRQlivV8vTsjGoogIC2beQp68zciZ+8e71p4xLOlBoVgrGff+F5MN5gSILReL3kjo1kMdS03WFAZJR+VzXMQCj4ve/9+Itvfe3SpbP37z/YWB0c14qPV3Y7fdNDaNdBbIASD0kkk+XjQ1nVEdRfP4cHh7pmJGMJmqAgStqGShCewDMwz/0MDjCTXUcZ6slYJJUM0TTZaPQ03RMj0UgiEgyhLMZoAznCBnqHktalv/v9d2mK+srfmu20+2Don66tJwK5+fR4lGYGXZskkUG3iXgW55ffsmEm9Po9mqEYnHnwYIsy7bnZSHiCOSge0RabTGVAGvs9+aBSdmhyv946OKpKw0GIp2IXph4/PVq7W9q6t9PY2g1b8lvLMwm515HUVr+3eXykgbc1PcbDHNeK55OWgxUr1eqw/2c/+tFOrZzL5SjXWhjL5+ZHzj13FZT1p//pj8AYZ6cWf+7rvwZU6pnDl1/5HCDI8dY90lXbA/WNn/vK3Eyh3bdUZegRyHGp+PG7H2QLY+nxkf3jw0A0SpkGA8NPkAJD4YbaaDY8msnmxoMBQsDw77/7SRcUS+ShWxowR3B7fmYa85zeAHxNXeq0M4loOCyQNg66GY3FUE1jEBfg49zyklKtUp6tDIGEB0pxSOvkUbkluW6706kr1sLJZQOx6LDAxEK1odw3vGKjH6dB97E+6AqBBgSexJDnr14KR0OCwE3PzQbCQdMyQ8EgjRGWpkcCQRMnSrVGPJVWFWAfU+DFQWdQPq6aLvrwwWNN1Tx/16geCvKjhdyrr72E1Xrl+48B6W7euUUQdDiV2W803/nhe4o3GJ07SQaT5U7PprixxTMLl86anDaZn6J5lmPYQjpj2GYokwTBsnXTNpR0JoW4JoXjDEWquhaKRqrHpZ7j8gLrpxp0lE6vo8uap3hJOsLCi0kmVBhdeu6K5yKEYgQ5TvL8m3eg9O1ONx6PBwIBCLgrT1cgKDsYHgyF8yMFiqHi0ThIuCLLAUEwHEc1VKDcTC6/vrn959/5jmbofWkQEaJDSX78ZCUQCI7nR8Edj4+OTYyNZcYnn3vhxfGJKYwiXcTDgWdJ78zZUwfbmweVUngkDS7t6pXzG3c+HcfQSLfXV46TIsFhxuVzp2uVsqIbSyfPxhLZ3Fg+EoyATDbqzUanm8j65FHIj3gO2um2a7VSu9MiCBQ+FPqqWa9Jw36zUReDMHABgiIM3QTyTgAliwHj2QPWjqENuy0fUS1DoAnOvx+MBhgGhdXu76JGCJ4PRELQV2DuTePZFgrPf7QZMMDzEJz0C9PwQmAgDf10yn6aCxeMo6YbtXpV4AXQuV6vNzk+ifgJlZBkIiNJytramiwPSYpoNJsgsRTtb4d+tqMKBw19tl3Z/3Dfk9EMQVJwZOBwgM5AQARd968uoxjDsLIs/WybErg9GKt4LN5pd0FXW80meDpA7YWFhenpqWQyGQ3HoAcOi0X47t9Et10xIIKoA/DIqgpBjGY4FMMcywHmZv1sFRqKeiDe0B74J00RgQAPTsVWrChMe5aO5bMdRC8jGp4bZTMjiW5f3SwWmejYwZEDhiU9lT5xLffupw+2DnswmK7uRnghGsZ/9Vdf++P/8+3GkZUNZ9IJvt7qKg5lUa6G+VbR0iAcI7sHFdQKOHp3fmHsnZ8cxsJEMMnFU6FYWIzE2BMXx2NpJpUKzMxPMEH9q986wwX1dkP62te/wkQ0l5IvnZjKLcxcfe4V1GsvPR/+7OFHL1x6XbexrQeNrb3y0JMVu5cIRw+21hZOTxGRQFyOAd7wsK4It9VoCtBxrtrvWfc3Hk5OjyOUhwnEyuaTV144n4jHvvODH2Vzub0DFUFovcWcPJk5/1yk31InxrnV4zrWav/W12OdISp1TafWs138+S+dXjo/XT84uvlRg0lgfAj95D2zaxxrGlIvOglq0lP92+y9RjeXn3+4sVvr9SdGkrgS7ktMMB65eDqNkfVys864waEznF6cTuWyp8+dXdve8FPNU2Sz37EkF0ENHIelSuCEGI9l6tXqyy9dHbT6n917QHJ8LJawNbu4d2SoTm8oiQJnmQ7Yuq2N7X6755f/NqxeX2J5Rh4MRiCyMyRCeGAfdU0OiBzQYzKX3j7eRxgMFDAhipRmvLh85pUTp//zD97Z7vR4Jqp3jWiYRh3dahutbs3WQFAdY+iRqJKMYgGatoZg0vxrlLaHiIH0t//4hzPTo6fOzty8dbvZNAyTwgg+Gk1A+JXlXqGQKVcOB0Ndt23dMBVZo0hGf5b+GzSPZuTLzy17nioPe5FwlGcDFEFCOBZ4Ij+SqdUbva7WGeitYc+lTYRVSI7stVQuwoaTAQL+7ThdtH/q6kJxv7FxryuQCccjdMk4NZcedDd4kQqGYmBQHNuIxcJ+iKdJ+Or14ZXIpUuXSI/4wbvvKwxz/sr5iMAN+h2BCFumW6vUw5EYLEhV6v3X/+XfPTE13m/XLp28cljs6C7dMa21Ynll5+Dh5h7QTLMzGA7UvcPjRqtZqldVQ4M34sDfM/lwThzYA9nWm60+5SIT6bFzsyMBMTmWzjY3nhKO97Xf+HvBbE7WepFUrjbsPtxcGx+bSBVG9/tdIhgVwync8wa9DpDBcCiBMM9MT5Uqx8lw1JLlTrWE0uSll19uS11DBXPr2Bqyv3X7nb/4s2pxDwZ24+G9SDSkuzb4mhAj6I7bbLfDOJsMRhHarwPKmGiT8lCMkPuKEBADFCWoCq93HbMFU7pPYwgTwAlBo/wHeyBkmUF6ZmQedZBWvXdcbNgWORxoUl+iSHosFfSv41EoHuLOXL0A0/KHf/M3tmV8/o03QMaePn7Esyz4/e2tHVEQMtlcpdtBCYLEqUq1srO7K8FMDkU6vX48nbr2wguxaKRZr4O3WFpawHDEcQySJuamZ5h0fOHF5z+5d99i2EihMDkyIetSfe84Snj1/cf6oDGXm6jeW0/rCB2JgEaPjheSI1khEUVJ2oKJh2CffXYzGo+HIiFL0+DzGVGA4JxLZxNMRgI8Esj1nR0xnCCooMfwKkUOXefuJ7dtyTzYPdhf24oHROhqk/AMxRgdHfPT7OkasFFQDAGuZbL5oZ95w99eC6EctNMD5ea5bqdDQG//LM+iqs/OzYNigQMGnN/Z3Nw/3JtbWoS4zzEU4lrAfpl8CtxMcW9f4BjENigCKeQSpi6tPL7f3t+tlEuCyD937fmHa08d1H3lzc/jPENy1quvXUP9nTjUW29+YSw/3m201X6/2myzOJ1P5hkuyIdj0URWke1OW4YeyGbTEAODonB0cLi1uWmZ5thoAdQBNAkk1p/8MAn8S/eWwLERilY67QCFB0CxTJMEfeLpjMDTJOF59mDQoyg6IAYB6xwU6Q79fe+m/5Qtxj+7OQooCQho+5edAej9h1xphvEQxNc2nPSl179vTYLHFljO0PXD4jFIKfyqUqr+TAtBuhQVvDgZjkQgPti25zMx+CQ4DrAvjoHoQmsBnSFu9rq9br8Hitjv9UCqgaaBm5vNJowX9DyofakEK7V6eHBA+zVw/BSSw34fzESpeLy9tQ1A32r6NRjgFFwE8bNG2f4jN/BxcCI4WDz/ri2paYbjeX5qKhQDZKKZgH9bBif9h2U9hKV5OOlgKNQf9Fv1pmdbIS7AYRQ+fip56nRqMMBvPTWmlqYJRBUi3Nil4F/9xT3ZwG3Sy+eT9WKTcEQcIzZ31gyE69ZaM4UIG7JafRkip2yW+EheaRvATHCeMwszC/OjLNO/9vIsy0df+dzc2RdG/RycBr669fHYafXrv3Hps08/fOdv1j++Xpucjb3yxuj1t+8jDjO5SB02Hx4+6j54vDKyEP3G337904/vtI/teGLyye6RY1DDHnNQ6RyUDhNh85d+7eLihTEWy3fWDzWqK1vHdz6+HSBSk7nE4e76+k4xMwnTmktmxr///bsr9xv/9l/8q//tf/0XKMtaGj59Mj4zk8mm1bFxBHzJ+cvzQZF+dGd4aTYzkX+4cWDsHxNLSzMv/+JpJuIcVB8Hmf5nn/UtorCz2TrY7iSTKa1JDQfeRDIeSbgHpaNeAwmHUrXe4YXzJ7CyzQshzSb39x7PzSEkomoy69JhnrPAysma9njlgWUr0WhUM5R4ireHkqb146mUoluiGNnb23/l2rW5qanv/vj7GInTFBsOhSVZclxXBXfMCrIy9LMaFQowPwQGbDunqnq5XAsK3Pz0jAI2ORIMBNhSuRgBdgjwFM2AI55dmIZpXy0d0Ih3/sTJTCTyH37y/l6/kxpNBmg8l0iwHGK6Zig00em1eu0eGKhsNnx4XFxYgleMELZzeNTz9+bhJM8JyUj4xz/68dRU9m//3jfXV4rlatXxQE0VAnXCocDo6GitWkcZv+wzRQEpIUE+kIjHMViFBB6J8xRJFotlVYGJznd7Q8t1g8EQz1GHB2UE43qKKtnDUE4YPZEN50LDro3jtMlZdJoKJcSGVX7hK5dHxibe/dMfv/xqjsJwSxaCUazaavUlod5oTE5PB8NCIhGF5bG5saEqKoRD1LWTE6M4rrSOjifiJ9bvHXXb3UguNLI8mRsbj2djqOOM5kaG3ebEWLLXbn7w4xvVw1oqHYvnhVK7iBHcxPhpFwW1iocyMZ6LBPlQb6hsHBeBfcFAtKpNkadTIrM0lpkfG3np8pWJTObqqdOYoUyOT+WnpivdRl/rc9HI6Knle7tr+/WjGx89KlaPCIbaK3cPqp3zVy6OTy+oGvPevbcxihoinhCLgHZPz01yAjNo983hMJ1NxTPZa69+zgZ4YIjcyHguN/Hhx++/+fVfP3v5qmcp5U5jrdwtNcAf6RiInodTOAkxzEaxKMPbmokE2AgaEiyXwywHl3geHctnbj1a5cYmAiP5WrXhqRYdCw9jbE3uRVkB1a1eryh32+qw55kO0HA8zBRS/PJc0iVpG+wueEkXCXjIF59/MZmIq45ROjiC4BIUApjnHhwctjqtgaaaiNvtDMD9b2xuJNOpVDazvb/HBHnJ0BFXM001FArMz851O23Xz9EY9BAslM9+tvr0s0dPJheX3/raL6IU0+sMQAM6qBpOJ8VUbvHKK5nFc10U4fMRk0MHppoKisNSFbGto91DC7qS41waL2QKoXSiO5AMRet2e6hfN41wTWd973CgDdlgIJ0ZOS7WPn7/Y1PV0tFQXx48/OwO7WG3b362vb9LcjRF056m80LQdb1+vweOkg8IEGrjMMki0YGswOwFwAVhiIT9/LpATCzN+qEZQ8F84QjKAfZQzOPHD/y7s44bjifWd/Ytx4vFouB7FHU4Oj427PUNQyVQFGCIJYlBrz85Np5KpoOZYCQRHc0VUuE4TwqxZHb2xHJudjaemMnk5hZOXoL43+m0RA5ZffJxiLc4Piy3mzSCGwCSJMlFExQjslwQI1HQMNOwAc5mpmdAs1RN7UtDiiAMkBOagZMydRP4Gxop9fsix2GuLQ8lsEp+ejtLDzIkgzi6a0IL4eB+ukiKBUqUJQlijiwNQ+Ew2Fnd9EtMAQtGIiEMRcCNxmIx1H+w1IVQQGA4fISmqpbjb7+yTZ92RVEE0gUSZTheUxXXc/L5PMNwrWZXVuF4fpbKSqUKfdJpt1HE3yj8TDhBBy3PdhVJZnl/0/WzLQqu1B9wHAcBU3iWEFFXNHg9z/lpBIFWPdf5WQOgVZFI1M+T5WeOpEEd270eiuHwb986GHqr3Qb6haUGNG47LmA3dBSMrosiuglcg4J4gL767IyiBvwbBYYB4PK3HMdTSZTCFd0Yqir+rd8aTeGxscTs0/WdeNSajjGEkbpxfy8SyFTqzVgyLnCc2lf9zTKGyUSiudkZOF4mQ+0fdHsdTGCM06cXYqmoKLALS5mzl2ZsrP/ii8um3nQR5Uc/fPLX31659oXc/MnwZ+8efvD2EcZjUyf4F1+cGXb6649px6VffiOyfDL97/6PH567dHp8PvLXf/JknIm/+ELmvU+/d/CQfvBRb3FptraznzwVFHCaE/BULgYhNJLhFUMK2fnDpytYQvvl3yx4XZe0krvbD5QOcumlzz3dWkmH0jDGpcre6y+9gEvYT995+7WfuxJP0LWW/OlHT80222v2z1waTyRjBEbvr6+cvRoOsMMf/9DLn5j71h98ebtbu/6dXdsTKYUrVenNasXUeqdPjJBO7NLZ+Gye9noeRYufPLnXl4dihDh3edGQ9d21mobizeoWilibNXxtXwahyc8V3G6bQNnycSmdjqQT4Va1wZDe6EhYasrTM/M4wTU77YPi9vz8xItXn/8//48/zEwnm9UGjdEsTBcMSY/kdFkRcNL1n8Hz8yKBexv4m+cHMMzhaDgmBrvgxJp12zETqShBoIV8vlmrICjZbzfVXvul5y5fOnNqfHwUFsVPrr9vUswoLby1vMA4jjzUBYE0bK3YHcZS4WQm7ToWH4GpRyTygXpRYVE+k08KQZBMNhikYhHkjVff7LedpysPL5xf+uKXPg+qpukQh3v5TK7blkEkLRLt9noEggssLw0HkXAYaM/zINSansdaBqFq4AXZbn/Y7raEEIejVKutDGWdDOD52ZDFDs8+f/GgVtv+aJ0hKCJChHMJmmSK1e3Pvfnl7TtS/enOUOrMTIf7zcb9R0WFG3JJw9OF/nAwMzddrVVv3rg5NztnyBqJYZ1GU2sOW6X23Pw8zbnQIfnkxDs/vl6tVNvcgGDsxZnZkXjulVeu6YbU6iiR2Mx+qbuy90iIu7mReK8+fHR/rW8NZKI3LEq6hx3DWpfkUCBIIoSimRYsblKXe83y7n4iEv/P//kvHdzNToSFqNe3+MOdvdW7dwEoT1y+ZDnm5q3b6+9/Vmvso0Or32hXmweN6tF0YiLJRze2HmtILxFJZHJjI/ncO3/5F1qnmQlFquv7kqXnCyMnTiyH+VgikczNTCRGx8rNQTqeSo8nHlz/6flzV5Y/96Kt9hMeYfFiWsQ6UhvB7CBNSJ2mS1jhCEimGsC1eFLsDTsiJ/ZaUrM9pEORr3/r1yYWFr36oNdsSPowYCIhl8xkcq1SU8aFWCI9MjrC8EQyE0ulkwLLSAMZY2hT1TGW7Lu6gdohXvj44w8Jhq4flyqlMurYYAFN107AUcbHFMdSe9KjR4/C4RCKeY1OixE4kmeD8YjULpeKR1vr6xCqJyenkolM008vgMvHzVs37/dK3fe+//5QtzEUV3o9XGROzV2keAqjyfJxOy4kDtfXttbWbYviXYOzEZYi7q49FWLhU3NLlOOuPH6EMWJualJRNI7mB5LU1fR6s7W/s3fqzILebu0/fuJZiOogx62GrvbqBxtoR6vJnVubTxdPL3/lyz8/Nj2lG3oukXZcJ51Ot7ptBmy643Q7PTC+jUaz3QVsQoHSWq0mROSZ6SkI4iC0BEmAvoKAYRCzEYRAsR98/7u6pliG52GM6eLtzrBRa+1u7fr8RJDzi4vhUMRFMFB0TQcFx3XDw3AmEUy7JhGLZjTNYng2FBTazapja9EAizj2rTt3fvLuB+9fv+li9OKpc33ZnMgH1V4zxDOKpe/VKkPQQpoJh6M2aoMV4DgeVK1cro6OTeQLY6FwlKQI4EIwv/AduBYgtd/thEJBBMchyOA0OVBBieX+oEvgLkvjJubImkoLIopTYJt4XjANFXEdhudg2Xe7bZzAQeECQQG0E/7pWA5NkMGAOOiDb/QgGviFNVBMCAidVpthKMe2QL1AIwEEQ+HIYNj62Q4jEF8cxbM5cMbkM2cAyiikUinAbuATxHU5liFwmIY0BQeBBsCE9Hd9c/FYlBc4nCBDARHOCBQUnL00GDYbzXgsRpEEQDMc7Wcl98EP+Y8Xg4tCoQdY0/a3TQHjAovD+AIEk7R/r1czzE63Z5gWDKuH+FmjSY41dNXPmaRJgPWGqcvgiHUFsWyI2DbqUSwLfA/QjM+9hIwFUiIdWWtsJwrxrU+660/7VtiWOM4YKo7W9Si8ryBKf0ChFmj3VJTy+jqJY5Esev7l7IWLS+Vi8QtvnYqFsB999/rOWvf+rZWXXx+JxLFO/bi4ahod/YXXpkdO4pzoPPpoixOC4XQwEUrMTmbu31hpHgzCMS4xlX73kyc0k1heyrbb9d/8vRf3Hmw8fH9QG+Kj0+GJsZBCagEkXNQbkid1tuVMJuiFlOMNTZTC1caTr/2q3unbInnm7vsfGWj4wpufY23TaNsaoxN8NETz3/rlr/7gxl+89aXMG6fI79188Mmt7q/+1uds8yhbQN67sfbal8+VD5u37vR//iv4B+8VjxujYt6ulDYoY4h5YrdVubG+tbpfW5rkfvGLS2rbq+6XCcPcag7C6PDcYqF8VINJE8mHM7mEVmqUYcmhtkYTMswq3SBdJMQJjmuk4yPD4QBGTlX0vl/LTFD9y+pCrdyaXZq9//iRaWoXzp547uKL/83/938emcmGObFUaxAsTXF0kOdatVpvIHUUhTW8UC7RVfpyvTuZypEYQmH2axfPhGKxWqkuRtKVwwrnEgABtzZ39Z7LCgiKUNVGD6zcZDLY3lhhCEyHsSfiYkqMjib5YPD+6mqpr4diWVpXOTpKu6TIYBzDKyrMOxBV9+79bcPGFcsrNxsIgimSUSyV/Lok+81P3vtsdmEyHOaf3H5M2Hghn6u06xjHhjA3yNGurYPVhI8IxSKS2rMcHXH8vHd8gCFZVJLbqVTE30HQ6tEmike5UJo3e+rhcS95Iofgzsd/cicXHNMJiwzRk5OTB7uHckntblRqO2ucSbYG9urhIFuYPTk2zg+RU+PLnWEdpexPPvzksNgUYzkKGMRFZiYnPRI/e+45G0fWS4eFk2fKfW1p+cwvf+Urs8nc0xt3dje3ATSiI9lQPPrClcvjuWQ0QF1+8UQ2EZE6UqPZnD07GyqEK81uo6rW+81Wt0UTuMCxqq5JikriXCqcMlS03XMPqv3NYs3DMdczJ6YnOTHMs45lKwSMk0dO5qdczd3bPVAd22DAOdkk7sWiMQ+jEBaTtEartjU9eTkdL3S7A8RG9a4k+luwucWXryYRY2tzkzCQqdOLTXPIqOAntGiWP7k03ij6u7BRTDl/+rn9x9ub5Z2AiCfjKQYjY0zQUqxoNG4ZJkCVnzGLJD0TlxsKT7NDuZkbj1+7dCmK0c3j0s1PP2LCLCkwvWGXJalmo6XjaIIxGIFWJMWT9V69ThtWgBC7shOgAzRH2MCDumEOvScrO0wwXG40AomcjmItWcNY+ARekxV9IA0q9fpAnUhm9X63Wiv3QY1MEH20D9G6Jzlg7nQtnoivbmwOVavWVr7/7o1Pbtxo67rC4pVhv9NtX7p8oa10MxOFw83D9f3DK8+/2DguPXxwKzc9eni4PxqPoVxsaPhbSNduvvfeD78LU+302SuoYmzsP7E8czJfQE07l8/jivHZ2z9RLSU3MtXp9G6tr4DDbu0eEAzOJRPzYwu1Tuvrv/nrp5eXWdWYmBzRGCw1Pr7xaEuRmjjYKMOAd6myimO4azkMBfJBA0ghpv0s9yesdITE2XA4DqYCvLWDeOAGNAc1XO/s2QsgaZZDHDeadCAkyxr04Mb6RnMw3CtXjzY2BD6wsb4+PjEW9J945dud9mDQCwVFIcQeVPZIzq/HZpu2n07WAFkagsCkcnmLpe7sbG2VysOu4kmOWVfCwKO4ziQCqXTGbEv3P/6wXtnt63K/1xkOhzrIeIA/rlWrxeMQSQcTSb84nWEJFGWq6unTZyiB394/xBlSMSxSDA00qz2QbJTwSFZFyE7f9DM9oJSlu+B7wAtwgUBnMNS7bdT0M+Ta/qY2/1arZfupp8J+qR9W0zRZhVXgJ/f38/hbNkaRQK2GqYFhZSNJSTFgXnKeFGZoW5aSkbCiKiTPDFUJGDEEPMozgsCDjiIIouu6JMsAl4qq0TRtAlzCrPbQZ/vqHIAKMD40z8JpAQKrhg4eJxqNgA3qDwBIiKEsA4/6ySbBmtG0b2cwiFh+rcDx0VFT1wgM1XWNY1kD4NSvXkAKAjA2Gw6JfkoUv6jD0LVcRVYAbwgKPoj0dxTxIgFoz/Ie2EFo/UA2dWiaiX/hlbnRQkRW9pQ60i+l1ht7uefSZYkqNtrBAPksb3zUNbXaZuPCwsVLZ2f3y43Tp8em5qZlTFvfb915sPLZJ4OJ8+hbX5lu17tbjzRWyLzw1kQ05pfzPtzWay1jfH46nGM4XsYtbO/AufNk98yZ8XhKYDjiwb1K6dh+7rXM6DxI+5PxbGHxxMhHP7m/97g+OjZLBp2rL2fGRkLvfbiuad5RaYfDgqlYjk9ibbl3tFKN4lTdrp24eOrxLevt722E46lTcycGtRIs3oXXn3M07ejJ0edfmZWG0sbj23/nW+HK00/Gx4wv/vzLxcMdGN5C+vkn+9rth81bH5TSKTGbjL79PZUOn/rBezeev3KhtF784K+fGIQbzNKXri1cvjhXPOzevLd/4uK8ifX3D6RhozU3f1oMpR0T4XiuXmtjOlXv4pSYkEwnFhI9czA9OyrrOokxgC/NYVWzNcvGTdNlIZRxkb2NelSMjE4kP7v9JCSmv/aNn/v+d7/75hc+31e3pb4zGEosx4PxR1zb0FRT98vS0TgXCrGt5lEkK4TH4oWZiX6j73RNk5PrWic/N5Kfza/uPCqEQyMc32xUgHFU3XA0cyE7vr1R3GkMD7syzKgAhViGcnBcOSq29lZLcSYGxD+yOEESjf3do0FfPjw4fvpoU+7JIs8e7O/gkYTULY2EyBOThZW1dSYasEht+ULhleWpRzdvcgh++doFW6DurW6gnnl+MXv61JKq2pYFHpTCSHtqakTqSyweFAMg8WijWR8bLYTDQVVVMqkkTZEQWy3ECbK00VdDXBQxiOZmBWkrfNDfk0LheL8xON6rkSg/7IKqMXwk5Pk5oXBMMy+fOC2AaRS4ZqsZFf0qhCyFz6XjIQJJj6XaWm9rZ2ssFfzv/+k/ZnRt9c6tX/zCGyHKOX9iemEyf+bMFYGJP3386P7Dd3d3HwETfPjxp9dv//Roe6fXabuYlxnN3HlwUxCwa1dPvvLCqbMnToznk2OjyXQ6SHMIy2Mcj6KYAQPKMOjs3GRhJLO0NHfi5JKpGWtr60WIT4bT6g1kTb997+79lccujjQ6HZL1L0HqptUZyApYD9PPlRgNR8O00O+0hwoA/eCTD9/7+7/725/7uddtBkNJfmtl4+rX39p+9PDH//e3B4gzNzGnNzVd0RfnlxCM+Nf/5t/SDA9oe2v1sew5fcnEKcYmqPX9A4cgJEOfWZizbKtsOhbqxCKcrjRtWwIE4NhIMJqhowHTT00gqa0ehlMRoOiJqSDONDVDtJhOu0+ERYzFw3NjHdKVBwNEMfxMrSybTWZNxYzFYs8wBSFpvzIJjuO9Xr9WB1lie+CtFK2rQpQmQvGYYuia5TT7crnT7yh6MhYfnZrd3NmvNrsQzaut/s5hOZHLdQY9OhgaamYimS4dlb72la+PjY+Xjst/9L/882svXk3E4z/+8Tvvf/ZpfnHxjV/8ps0I7WojOZrdLx+2+52X33jrz37wg/TYWLPba1z/COzoIYhYra+DLprm4fY6QTpeaqx6UA4zIosxq3ceQHi+fPXKQelQSAmrxYOZmUW9p+5s7PAcw7q2UiwOhxL8KHACfPRIPg+gI4oBgiBVxBGCIkgeydMujgKdW64NaIj6VfwdgCrPv7cHCwEpVuqtbm/n6BCB2P2surqHuMEoaJgqWcaw3t7Z26vW609WV2uVKhAVsFooFEJx4CJjNJ/HPFyVNYjjoFsejpgumDaPQOzFuYnXXn2BJrHt9e1oMDZ0zbanl5q1BB3yJDeaSs8uTOXDQVgr9Uat1m4N+/0gyaaEUDQahqno2pbIc35VOE0LieJx6QgwDvWfNvIfp6k3mjgO6xWlaSYQ8Cc6sB6cEUiJ6dh9aTgA1BMDhmX2ZZkNhrqDYSyVRYDKn22/sEy/ENBQlhLJJAhts9mEOQMaqaqywAYtU6egAwHkDMe/DwLLnqciQSoVD3uuHY5FQCBpjjc0DfGTaPkZ8fqDPulX6EXhu3+h2LFlxU/zzrL8szzJup+LkiI8z9VU9ZnuQh87IMlAlpFwWFEUf0cCywDqdGANEn7xBniNv5MKtBQsgucBfEuK8mx8RWgqqKzruqCCcJDBYBCLRH72DBIIeiweRVEP3ohhCEz5cvk4EgnBzAc5989R97OuAuXjv/J3z4RwcAvR7//5ykqjGTqHiDmFkpE79/dxC7VUG3PF0vZAZL0335xwkL0MeNGY8oM/evLxTzelFh4JxQiB0HDl2qvjI5nA0/tbA4lYOB8KhBTc8zYe1R6tW2PjE4WpGEa2QE7eeWevp4iGZl14iZ6ajT988GTQCYG5WD6VXb1XPDF1tlQ76B2zYSxdrVXvb2xeuZoM8MzNGy2ei8YC5FTh1J0n908+P7f+eHchPyO3iq4o9gbYvU8Oh4o0dnI8Qont4+PpiwuRBaRXOYhzxIUXzL/+yx90j+TXXqNa1V76xEs/enft1t36C6+98uCBJkbCH7xz25SN2HTM1JlIiNnb34kEsp9/c+Fwp3vuuamphZRmgF0NnloqzC2mPv/lKxNLsZHRmVufbPjzRoicWDwFfd9q1xAPV/p2UxvW9VYkyY8mE65uNXsyKwgkjm4XD1iwqWKUYoRYIkaR9M72viI5hVyy3mzjOPN3fvfv7+1u/MbvvPpk7eP1J21Yg73BMJlOMTRl+An56NFCQQjwybRwenmu1aqhAk9wgm26pcO94/ohHSaDuaRuadVmJTeaG2GChUhyvXacjKWPdne+9QtfbRabN+89RcJxCYElQFTLRVIlO8cDC0XiI+FoBIvFuWL5kI+gbDhLhsLxXDyVjDM4OZ7LThRSJxPRiahwZmb6eP84JESVroZr1mgwIqGKYgX3isN6o/q5F04mOevc/GwiEP3s/v2hpCUyIz1piKAO0K3clfvtfjwW7PY6kxOjiiSFQoFkLAYn6F+Yol1L0dSOmU5mW61iNBDuloaqIndUOSbG6vs1fWBxtMiLAYr0eA6zOc6yjEw4Eqb4fqtbq9UlWfqvfv/3s5Gkrqnf+uYvlHe3NXnwW7/3u7D+lk+cvvPhezE+dPbEuXg0wfCkmAiWeo2mJtOMm8qGFqZnIlTSGqLgzVGSWjp18fkTLw0G7tFR5+njA3A/w5Zi9MxutY3yRCgSyI1mEiOJ9Hg2O1nIjKbykyPjM9OTizO6YwghUbXszd2De49Xt/aOjsqdZrPXaLQBgLK5rIeiewfFQBiiJ2/6JXLAwwtP1nd13do7OIKAwIUI2TK6qqxoypsvvXRhcf4n3/+biCjw6fzozCyo1kc/fJc2HEEMTV88J9BsudwaaIMnmxtPN49BqpMj6YdPn+bHxkQx83Rlgw0EIZx0Bz1AB5aipF4vCDHINSkSmV1c4oOJUrU1PTcZiXArTzc9lnrlzc/vPF2PMAKg0lBTCJEZ1vo2jhmGzhNYVBTb+4ft3UOY7jbpTC/M7x0dG7YxMpaxXQUYfCDLQtAv82KaNubnDeJoDoRZ6EgqzggGhpqIJ4aipVoL4QIYL1brPYi4nb5crHYQkitWQQGkZ5XV/HTsjW4PFDoSihuqef2D67bpjI2OLVw47ZC4NFTDXLBZatz76PZH331n/dOHxwdH9x7d+cm774qBaCZVgBDsIWjxqDYciSZOLR2XSo1ScfdgO5HPVA198tUXowvn2UDk0421hVdeIAQ2xDDF9dXjjRWSFdqdXrPWbJZKDx/ei+Ri4UgIZEBqS4l4KhyJNhrN4VAOhYPdTgfIW2QBMlnAcKXfRywnEYmsP35CI2h+dHwoDev16qc3P115uhaOJh88Wbn/dE30S6vzloOAQDAk5Vc9JSigDc10TNulGH9W9AZ9QC6I5hisHMx2HUtXARCRRCw9UGTVMkzUQXAcehkDZez3QCMX5mbSiUQ4Gjw8LoM1DIejkuWCQSEchAMl9iyOEeLhyPjYaBY8Szyuawq400QqaWvasNfFUYBtAnrd1xkDpE1nOMEwYYX5xQ8A9fwyPrqJE4C2BrhZjKCa7U53MEikUi7impYdyeYZMcTwootigIiqooJLEFjBRmE9kY1m03FdIAQQJ9AyEC3/SS0C67Q7wWAIjAuJIu066PsegevhYGh8fKzd7+4cHIjBMMgnuLfBEMTVl0zQsJ9dMYaWwg+Oi8Bngc6BNML3Z5UmPYgAoWDIsR1VUZ7lGCb93JKa5oNst+c/tut5ILpwKDiIX6Pesig/RbMDIgpQC4IKLQTgBrchhoL+cVQ4HQY+AH7p2n4tTorGcpms5z+o7lfQy6RTcHbgHhG/7BKhqlogEACkhjfgl75pFm/IG7f1p8P95PkQZncvF8ZGuTE+HFscn5ksZGW1Hsvo/+X/5xWM6/3lXzwo0J3f+T1+e7P1aBNDYipFhGN0qLF9OHN2JJUHt6Hcv3kUTgjZKVzkvcpa5+6KcvHs8kCuF8Z5kbfXN7qO61eEDQjYZGGiuo8iRuzWjSJLBn/tb13aWy9tbZjbDyu9UisUDnW0wez03O565clKY7IwSWPo7QdPUvOxaCJUX+/MF1IequRHk/fvrQlC7LjeDIUyPC9uHz989auXDlbLm4+Nbpd+68sT2sC/6zx/tYAFL/701vb+amti4txac+f9D9cDph1Chb4hBQvM8qkM5pqRkL18dnag1ENZJT7GVra7U1OLlZ3hXKHQrpXLlUG35W7crwthrlSvKaoSE9hBq8iweHpkpNeTjnrH4/MxjNZ0zbAMrlJpJVPg1eqVmiMGkpJkogQ6GHRtz4FXwOrETb3e7P73//RfPH9tod27+x//+C9vfVKcmR2TdQe4JuQnuUbCYaHf66ZymWanyfH+I+GNTtuyUUzHUrQoW2p0qdBvSDhKuaoTD8Qs1SVxodqV6rqeEpBf++rP37t9+0ef3BhdGIXWR6NBLuYXqGxUOqFgtNo9mD2XTo5wx8c1qesoXSdAh+Iin2aQU9nUxcnJnBh1dKdc3pNd/LvXb0sI0xrIkXgcFtxeo3/U1GptUG3yxPh0liMoR/Zs7sbNw2KzBXLoYrAEkFAo1u1K1VKxMJIIhcMsTffaXYokOFjHvHB4sF88POKFZDbE5+M5hBAs3CJwCvDw/JsvFKbTmjR0ByZPCIFwSLe1yYk8idj7tdbi1JTWG0jSkBIFgmPhB4gdluH0aq1Go9V3nAerm0ZPu3bhhdm5+dXDzYeP1xXFfun5axw4JoqMU6Lo8kgXIT1cM9CJyTO50ZmTJ+cunTs5lhs5uTi7dHKBYahTi0ujqayr2/VSR5ad7ePi0ydrm5v7K6tbT56sAxd0W/LR3vHa6ta9Ow+KR8cH2wd72wftRteFocaYZDDOk4ypqPFwiGP57e29dneQTI5M5KN7+/sUy7d6EgQrjhOikWivN3AxPZxM7R2Xo8HIyemZH//1d7ZWntaKRQInwun07u21vmI9Kh3Hg9HN7RUxFbpx9+ndtbufPX66X+5EYjFLH0LkzUYSjbqUjCUatXohlycJnCOJAI4P660wgo7nUsfF/XRmJB7NLMws+hkzML1tu2GCau0fcUGhNezWKxWITxxNRjlaRVRw8wSBVnoNRhDf+MKXvvF3fzdamPp7/+i/+7lf/PVqu3fjzo2R8ZH+UI4m0y6EH4KGqC4phuOiPUnCKHKoqQTO9jRZt23CxQKBUNc0CTZgaxDDYZ4Tmq8gAFo0fPnZOAkMwqEgBgmM1GQlwAdAdT74+KPZ+fn5qRPbm/t//H/90crq6uXLFxeXF06cWqx3ao/WtkeWJv/+P/5vJhfP0oEQGxbYaCQ9vWAM7GK5CjgIrkZCgKTZwvjcw9X94k+++/1//4dqrw9etjA+3dKs/OLpl3/hmzOTi093doSgMD87RmB28eiwdtzOxwuWZ61srBVLpXa7DdHzzJnTAGSVaklxrUaricFLUVd3bTjfyZmpmfm5brt/45OPysUD1zJ2tvfuPXhMMhwok/9op2EN/W08NkOR9VoNQwkcmDYUmz9xMhJL7uztdjs9QK5kKsmxnMBSGIqbtmU76FDVNja3AqLAkASCmhzFojZSq7akoQavjMbEiYnMdGZi+/FTWHWS5xKsAOqn60q93wB1FCgK1fRatSKbmoEAmTEBmpXkIRwbxCAcDvs1kUhSDIcBwmwPgbXJcjzpb5f1hpLkOyfbsVwXxqVSqYJEpTMZA0CTpuD1PXBXQGwkCWIIcgWg2ev2Mtn0wfGxpusEiYdDYdP274wW8lnXdQiWDseCsELq7RZweXYkCxOv0e2gnrN86ly3L2/vHXKBMNgdmmLikRhOECDGoKbQVsMwW82WZUJbPN87cqxp+Lm3OI7RFCUUDAYEodvrg0oKAg/6ysEfGAYMPOgfUKwkSSCucEbAqaCd8FfwEH5qLgwDUwGyCocEiQVVhtaCKvtQ73kU4T9Ea2g6/BKEGX4PL+h2uz9TfYBdFMWdZ7ui4Jc+5eK436+uiyfjZPkB3QJOOqEMO7Wfmzl3ciT5lz96MFAxQSSqtfrcfP7Uucz3v/9eaY9Jh6d/4zfGWAroIvCjDypMJIpQw2Ag1O/Lptk+fXXKQaTKE9zWybmLYRStYS32oNE9M3P27u370bR18mS+UbPu3N+JhMmV6/rqLSkmBDutpmofX3op9fBW8c51s1lXEcsUSRQ4zyI5YGhVJqD5EZ41bPTx/uqLXzp9vH60GJ2cHA91HeOzW08UDSPDgUq1szQ+O76Qjo0Gi+u7GzdL2/vqtZcvn1okP/nww4HHXfvC6//+P3x7eaR5fnJM7ior232pR2OymR3Frn1l9nPPnzN06cHd7q0H+1NnxVJvlxZbm48a19+pzF+yu9LTdkX64N2DP/73Dx8/PBz0qrqpDSxrcnRcqZUstdeWei5GH1VrAwOZnZrY2Fznosl2T45wDE30xaRrqyFZ7rRaLceDBUWlMrF2ryMDCCYDX/naN59/deZf/5v/9p//T2/bqhAI+NITzqR29g+S2SRGYjRNVOsVF/FM1xm2tfUnK+A4LUvhCWIsU2j1NY8VSRdP8FGA2na9t722J2H4o+2dDBX48rWzT59uHDRaY4uTiRh/emEqQJP1Tncmm1i4ei4ymdQMGbMQRUI6A8S22XYJZrkyV0iNR+O4Ie8dbv3lu+9tNgYtG588cWlrr4bhLIZ5R62jkVPj+bMTwoAajdJfunYWc91Pn+y9fWvjyWFDMl1wWzj4dQFWHcELXKNemRrPp9PR9fVtmKDxWCIRSzbqTZbmCIwCbGmUh7MTrouVNRfcMwJ+NjlOf/HXL4TTTCGT6FbqfsnSvgw2H/S+WWnDbB50Oijq+TdF49H1gz1/S0WzYxGAhgCH3iyE3pnl+zduN6qHBOPiDFap1t55/wPV0zzGA6Le2NwU+JA0kEeyU+1KubT/gMPVRqPfkUzJ0+R+i+WoRDTQqRXbFVA4fKCZkXQ+RAZiQpRHOcajgkyI0FG5PkQkJxOMzOQKI6EYY9qorEZpFuhBxPBmq4W7dj6XHBsfffDoUbsveTgjaeZ4nAbsllQjEU/Cwg4Hgw4wUCqbDghAFLpm72/t7ILftI1oMqGYVmu/vL+3f6QPKuCuePpX/u5vVR6t3fr0042DYguaGhJdD2gB/DfCMWRQjB7XWixD64Z/DyyZiEeCQq14ZCpK20UTIynXU/u1UrdcfvnK85qiYzg9UshxKP7gwd2ppfkzF896hq72uqPpZHgsTUuaBBbPNIcm+jv/+H8snHkuSMWz6XSt0mJp4drzz7WKB9/79p+cmZsG/TDZYH+oICihqDrpl3Pxn2gKioJpegzvl3noVmuI6/mVaAgKsM/FMcCjQDCs6joEpEBQ5AN+3iIMh27zC5UNh0OCIXk4RFi8fuNGNBqCxWV59vkXr3gC5XKkF2Sf//Ib07mZvtK79MILG/vHHoJFI0HTc2UH7R0V96q1yy+9PnXyYjg1ev1HH2zfvBf1cJYICmOjX/j1Xwunk4F4KJOOPXjvJ4OtLdsi9w6OJFl5/bXXR6fGMJodqLpHkkfHhxMz00unTnI8Z1rGwa5/DRnkRDZUlqZAbkHEe4MBIJ2iqN12p3pcadYrFIFQAOQBkeMFOMHhsI8wFMydnqqGEwmcZyTgRTFACoFmu9dsdft+4XFAKE8aylNTU/VGY3d1dX9/H2cZA0I5qCLDgBq4ul6t1ACpMYIZaDrG+OnxgUd1P8Q0s1OjQIGk5LiSKrlmedAinj0rSuF4JBRieVaxdONZMflhf4hBRxMkzbCqaTkeajquYViIv/cf9/XBcw1dB6nwSfBZjR3S/yL9S68sm0wmAQpBv/wtQgjmmKbI84S/zxaGF3f8j9BhZEFydF0jCTKdSfe63XLpGOgzKjDpdIKiCdBCMJdwKDh9PhweSMZxtb25d4wSDLA+L4hA2KamURQj+dfq4dM4z/Uw+DhYL7EE8O2zeBIbDHqgsuFQ6ODgAOQSpBeEH1oNIirLMqg+RVPAujiKgDSCn4DzAmH+2ctAI+E1AMGwfuAt0GD4DsAKf4K1CfwLJ6gbBgbhBvEc247H49A3w6HE84LniylMZni9319gVoD44UMVVQUr5oHwJtDI6fmRR4/WYGbPjaW+8OrlYv3w1sqx42TXtg9iCWZ+LnX35tbjO+qTO0dhUnnlS2/UdiujUeXMSevWT2yWjBiIzETSle3mifPzU9PhvYf9yv5gajbFEZ6AJBpthlDwVmOA0YFcenpjpdRuaRwVoemu3CEphCZp52u/+vKd+48e3wbMx/OFGIXoQPIw1VTMCUcSiEs83lkLsKRk4BavFcbF3l731TPPbe4+fef2QwfNhBPj1WEHImyIsK99bvne/fXDW9Wzl6a7A+9v/fJX5cZeZ9CfvXTq/sMfj4aGo3nso8/a1U6yN+De/Mrs9Fnuwsuzn366crSzi6LRd35yZ2Z8/vzzqaP2KhfmKge8KscuvM5yIjrsicWSxibisRSP4ep4fkGIJtyhlmVo8OIaznZVu9JqMmIQc7B2axhNZVmGmhnND/tqrWsFA+iJ5TFJlRUZD4cTLqoNpWGnZ//eb3xtekn8B//VP3x4uxtg4zCm4Uh4e7tk4Pr0zIykKsNB92e33/MjhS5AW7f3xTfeQEwnmcq1hpps2EGOp02TCwZd0zioFevdFs8HhoY2bDZ/9dI1XZXv7xy0dDefSOG6XquB0HT7FXljr6QiTl/qG0OvWbH2jwYwfyaz4rWTJ6dmopV++8NHq7kzJ4YMVpJMKphEhpLerJydHU9FAqVyNZvOFqIBq368FI+FBKHSbR31mju1FsHFDFfOTFIcw3a60qCv6apCUVY6wcei0fv3nqA4GovHRgujpVIZFjPMURBLWOcgBukMHgyTB4dt0iWTQXw0J9TqhxQbysTyQBJHh9V4PKJpsgNr69m8h5ASSUTFVEJzHIhryXAU7CgqIgNPXT69lGFC67cezp9a0DE5Gme9If7BOx8snVgeWub1B/fXqzUnEKxoWkveP6hvS0rrr//iP+08WSlu7+xvbs2Nz1B4DMVApAL5TC4RSUqysV9uOBSXiLCiCMQZwkgclCIYCeeymVQ6hdimocrnzyyeOjHHM1i7We71m7ouxdKJk6eXLl0+//HNT7hAAKOZg+MaG+Qn43Q0DpMQuh2ZHB/d29nBSSpXmHBAnYSg5aGbjx9HxEAyGSsdV0xZr0qKTDhDRCN09UsvvJCeHN1rdZSjnke74+MLU3NTsUxUN71yrUQHyN2jOtAWgEIsnWz22tV2neHYWDIxMjoqDfuyMhCjMRclgtEYHwpkxjOqrQcUx2TxktStlsp3P/rkzTfeEEOBJ/fuktBWYKlAaGXr4NSVV6+88vOPn+y3u0a5coz9/0n6DyhJsjO/Dw3vI9L7zPK+2vvpmekejxnMDDywwALrl2soko+ipEPyiKJEUXyk3hG1IimRFJfLXS53CWCx8AMMxrue9r7L+0rvTXgf74tGne46WZmRYe797vf//yKuoYWPrl9TDetXfvUbruNduXo9XypaYPUSKTD1GI4lUkkcR7vdNqhRNJoydd0ydIokHM8dghq5HonhAeRygogn4iM5XFocwsNxXEimYNEoFJeHIykaQSiy3m1PzswM+8Pp81Nf+eoXj508eu7ihXy2ECXEKBWdGV/IxeN7W1sEgovhnN00DdWD4Pl8gUGY6aUlhuZAGJJjxfzs9K29zV6E+erf/e0jrzzT73WVvarRGaYSaSTArt66/Wfvfn+tWvnH/+z/Vz5ov/m9N5bzYJsi7rBtkeizz13WNaC+EejHsN+NRSOo75MYBprHEjSc23hxHA0wQHMcQQENJQk8MKZqGmDfYKgkkrGZqTHAH4GTAAbhHJEggIslSdowwFa69WZDU9VkKhWLxbuDwdWbN/YOKv1a6/b9+0dPHFs+uqzIcoQTsvGEyPGOhaM4gTEICdmIROBwJMbggKYRvFAs6LqZSCU4UWjXG+OpDI1gPE1rptG3FAc0Ieyf5QE8R8JF3YEGXYJmwjmPwrl4+UYznJYB2DTsQAsXEM5txACDQgWBCAFdgfAA+YGKQC5JxMM5Dl3L9CwvnNIVKljXQIw1TQNHBTEQLsEZlYAdB4MBASnG84HHQZzCXoBmOK16IhK1wPk1WsPBkGclnI+qugW5rtnqnLtwkSKpYa8P3yFAjQkCpB1UEDAUXoOAwW/g6gAMjucCXIJSwkt4ASQDCgcyCdIIvx/fl+5jKA6cDb4WGBf2k06nQUrBs4CUyqoCKIwiCGwPu4XMAkeBSwDMhWuHr8MR4R1wKl7gI1i4aB24HXgzXAyDoGHPUI++FyAICgYE1DwaT0BZPZZ1Cv/n/2D26JHuqEEqhvjc5463R8rVaweqwpiqHIslz5ybqh7ckbjIM889HTjd+bGFZ57iMG1XYr3YWPTHb9YMk8okopRvuK60+WhreXH+vXdWBs1ejk77Kk0J4nf+/MqTx08nMsmV/c57b683G6MAp3gqi3LgYrXZqZlnX0/+5M2fljdzGGlrand2Np9PFNoHFU4gK4P+zNzM6sbDgeXkJvK75cbckQITeKLD7G+s3lvdjaQnVdNQDG3hyLShe88+/xTU4Y/+63tjYxNxiU2l5n1sMHQeFhaL3/7rD299MFosfL1mF7qBYEXNheNjqg5GU29XDQ6Ja57XAkqS9S9+YUnXez1NJnhr0E4gSlKV/SvvtBErNrR68bzkeEZaLMXE5IdXP52Ii5MSz8Rj28CSPqq5ysyx8b3DA4bgSonc4thkt9fbqdYxLnbp2WK50pWHbnjPKh7tdUZ7O3vHjk6++PzEP/0n/0USSqatdxpDQWQJJjjY6zuYdvTo8Ua9Lo8GxVzO1MG3hiRXmspEE/HhQIuyyTd+9P7C8qyu9Q7WHzBiYqQMIKxHo1GAEq6q/73f+C2933n/zp3S3Pyt67f/9//5H8v9oRhPLS6fbTYHa4fN+n41xUqIF2zv7mcziS+++NREgtObrY2NVU7IPPOZ12v9RqsxsNtWgSEX5wqTE5l2r0qLHEaQpVwpw/JxlGiPatdWV0eQ0Xh20GqcP7b0u7/5Fd8bTk9NigLHUcREKYv7RjGf2t3eiUbiBEecPn3q/v17IIqRSKTZbEGgQyxaPlKtAvlELYOzVGS8ULxz+1GrQVS26tc/uNdqQqOiBIENZ5tyzWQ2qRiuGBXDrh9esLm6IVLhDO+KMnqwulZv1ZMR0R4pBzv7kCEpln7jZ28cmT9TzOaSgvibX/3GXGnh9kd3Ht14gFv+hRMXXNz55OHtS699KTM+ZmqtFIVW4cNH9z++eoWWRPGxmkZTMYDjgdrTjCGKIyNd6cgDh0J6hrpR3i236z0wFLqWCGeJiaVy6ZsPHiyfPHXu6adLBSDT9Ccff3ywv/vKSy+ePnG8crjFU/jRmfFqow24cOf2A44FbxHHGTGaKowc20AxBPEZ353MpwPE4xkuJcZMws8cnRqPJ+VGc3dl4/2bN3+2csdXrPkTszaSbAxq7VH59vXNVCZPcaiuE2DXwcvrhg4UCAm8PxyxHA+i3l9/yDLC2tbhyHC/9evfAuICKyArfc3HIYvN5icKiezCsePfe/ONVqdtdMGQBGNH5889eb7abL7w9a8tLi2Dr9c5LxstRjOp5nCYLE3s1/qvf/nzCB1/5/p1wdXB50NqATSqVKu8yI+PTwAi2Cgp0Kxt6pbvAO07kMWg0hHfh4uFpIhhAD0YjtIUS1EsJEZ4NwgQ0BsbEpz5eHFV3dEGKseg3/rKNx7euKOqhmPaw0avVW8K8RgepUmEOjw4aKttHbGBgYoTk6u7mzTOJ8eLzVZVHfUhS/cqNdzCdMWYLCxoiiEgVL/VARfRODy8f+Vqs9ctFdIThcm7d1b+0x//CQaZ3bUqtZ1qp9qu129e/bTfaREolkunT5060el24qmEgQL7oRhNQfNQHPugUUMZimDZpbmlR+trvChYbiDFkqBP8VhUHvZ1w7UMk0GIwPEoPJxgiMBJx/ZiiWgunwWBgnyt29b45GQimVZ0QxJjYkRMJePZWJQHtSPJRqMJJBqLxnEKNJEEi0YimDYCCPMT6TT47crWwdtvv7N4/tSZi2d27t6VwMKQ5EhVOfAe4T1Vk6HCGVkI+DLDOjqgGGsYOg10btskCdIVrocKKhgJF2/uw/6BnPuDAVjkZCI+kEeCKJgWkEAcBFUQOIamQJygFMJuUDgBFge0WVU1cBtAvUp/iOMQiSgD6h+JcI/XmQdVZkgSJai+rFqmMT02LoH6ifxgOCBoAvFANx1QZVkLR0KDBwsQVDM013U4nrXByhoaOIARMLg8ikYiUGiwQ/ArMmieZaXCUf5cPBy6I4CTAy8OzApVBOgOm41PjMPJ9Ho9MAqgmoHvR6JRwHT4033cfwoFc/d4MR+QWJBwkG2A41/eDQY8hx+O5w8rFVDTTDarqOoA6PnxnMwohC+G6abpPR5rG5UisPNOu43/g9+G02pYdEGNOdExtLOpaT03fJihul/75hM3r1xHlam1lcF+o9HpyLlUHqeT//Ffv3nxmeL2AfvOJ9rQsQgeY2MBzVidHev+zXY0eXxxLjlJxdfuHGaO5RmC6uy3DVRGY8Gnn66lU9MkjfrYqDronzt77nf+zuz7H75z4xNXNwOw15l0JB7nvSFlywOUsGWPnZyeHgzrFsKQUW6k6EcXimpzFKFJWR3S3IQgJTEvIBjjb/3hZ7vK4dTx6Tsfr3z8i02NwZ6ePXL24rmH7U9Si8l/+S/fvfORmZnIFU4XCVa4ce2uMsD39tU7V9ZnYoU4S5UmoqWicPvuMGDNp15Y/uDDTTo5ysUyyv6oujo83FDaB9qly/PVVnmoYPl0MiUxm6s7LukfKaYTuKMEdkU3G712biyKksRBtTxVGJsU89v3NzZrO2jSnTuRoal+dZ903ZgdgF+rmTIT2OYf/M3n3/rR1Tt3tmPJ1Eju2bYTPqX3EVnW+CgBYkziRL/d9R1H4kRlpGAoqZjuXqeBYC7n2ikKm52e6ukK5MgIF9/Z37909nz1sF5rdH73y7/aOaz88c9+ZgtETuBn0iIYso+v3rjyye2dg4rHUa+99NTMWLHX7wa0/eyTy2fGcjsP1u482L09qlsB8doLX35w/Vp5f6XXGFiyncsxmUKx0ZMxTCik8kvFQre8fVDeQ4BVx4ql8ViU9eSuCl6EZthuu71ya5UVMFsffv7153kaA4dbyk5iKBaN8oliavdgN7zfRVFwveAHof0ByASk3tfcnt73cNMPSJSl01MZhKFTAQNso6qmIIh6eB9sgGKMamKQsMFPzM5MH27v4lZA+iigTyQWSUvjuOHUq4epiVJX1mpb1V/98rfGp+aSeb7d3Ntevx3ezzKtk2fPFKbz1x9eidGxC6eeOlhfPTaTq+5tDVX8xkabnZ6PB6BaTYsmbZz44MqnG5tb3V4bHPELF58CCOh1ego0L9MKJ01sd6ABn144pQyVve3dfnvgmMHFJ54plWaBQuMc1GBnaXb23PETNIKs3r1z/vjR8VRciEYHSvhscmlh1tBVKZKYWjymgBDZHhCn0uucWZjL5ePbtb0AtAPDixxmmeb0wnKz0qv6js6TT8wvzZ5dbuu9azdrtcHhxcvHmhVzZ3Xr8tNn7l7fBEMQkyISK/iOV8yP+Y4fFaLVci2WTDS7Q57mprMJp1MZVA43VzbbDVlBgysffDIcyvFc9v13PxiLZxrNRmS2NKKQw9VHqKmKAltf39q6f+/R++/c/bP/cvNn31n96Kec3XU7FWLYv/qjN9xuZXDwKJ9Mm+B2Ed9yHV6UIDkOByNIzg1ZRizXD3wXRyHdRwUJshXEj2UBt2OqHq5nAv88Hw3XYjcdSKkkQfb7A4xmaUFIxlNkQLqq1dG15bkj3d7QxpChJrM0NTY7Xuk3YoIg2OSHP/vFwtLkzNwk5TF/9V++M17MpscTj7bXRFrqw0blxsfvfgBlf+bSccvUh8NOYJpEhMssL7ZayodX7knLJ06PFYFLKtUypPovfOa5XqNMU6Tl+ZTrjRUKoIvjxVIun7NsM5VJJTJpxLQQ2/VM13cCQKVUIiX3ZddyDg7KUI+qYXCC1A4HgHI4hmqaLI4VQYFwgvYwdGRB2vP6hh7QtEBDcnCAKEGofjkDeSKZhHxtewHLUhv379z++GMGQ6enpte3NnEOGl5w6/bNYbcv0RGRkXRF6w27Hm5vPNiqNNuzkzOCj7TL+1I2utuoQEthIgkyQCSGA9Y0fV9z3CDAjO6Q4nHwQyRBgHOC3zzL249RFPAO2iacD+gdiFa9XtNU8JCq7fnArwEIGhJEoqG8hf2jrPB2mhcE0Xgc2G5iYrLZbALGZVIZ8Kj9Xg/EBio3fMbp+eVymSKoIYAkisZyWd0ye71GROL7o57uGASKZFIx19J7/TYYTcM2Nc3gOS4aFcEXSJJAUQTouuNYJAnFwCI+QjM0KCKwZjyRAHUEmgV6xCjc0HTw7uHNbYJGwj4hSNhJGEXgAgFVQw+HBBA1oOJgGkBQQRdTqZQbzhkSLmidzWbhTZBhMIiwGZBu2KPKdzmBt13ncS9UM5lKPnaThGEaoMfxOGg5AUIdjurxwvV34Rv4i0/TiQiXTToc4d/+hfPgU0eIoQhtZiYj+2Vvbb9ZG6KQXi4cP6a2+9l09p/8q492qsrpiye/89c3ql1kYGmGbCGar+KmrJu+RV46Pl/MGd/+8cdnPnvp4meO7j66/+E7W89+5umdSrNSxcBFJWPCQXl4/qmpf/TfvvKjP/ne1XcZnCn0ei1RwIDPJrKF4bCl2HqAEYTvHFk6Uu0BiaqUR6VppDSTPejssRYqIGndI1fXDhsdediSz3+1ZDO+fFc1D+X7G5XCTOb1l76VPsr0zc2rb96dzR69+Px0aYo/WD3c3eys3q6mmJJrYafOTRdozD7QHc/bbe2dPJ359a+fIwyq2bETs/1YNGu2pEFf7PQqLIemMjFBwkiPDjRmfq5omBpr4WO8mEjm9voVeWSaQ2ThFL92uEX44omJ02u371qUwWVjrz732c6DbaPtr6+Uh6ZndnyMiq1vbXz9uXORfOKtn2+wPENRwdR0MRrjwDowtID6QTaVD2dH43EE9QU+aluehwQOAg4cizNUWgRaHU5MzJb3Dqp72yePTg6qrbozTEzkkU731FiBSPBv37+LQ36yWDqc44F84xdvJxhgAqxnyqbcta1+4Fpxhn5y/oinGg82t/xERGPx6YTwxVd+8/btawOjwqUzdEqcXYg9f+5cIEM5N+Ix6bBWvbO5KXsBn0q3B3Kr0bAMfKx0JOyzWW8YvtOWZTIWD1zKQv3aoLnXaFU6w67eO3lhjI0OUOPA7hISnsvm2EweFSI8w0ab7YYycFkSYzEqysVN3ZDVUTgRr9bFODyR5l13pCoyhoL5FkzfEEXUF53xUml/a7NbVuJixLBbnCgxAk+jrmwZPdXZ3CuzvKDrI1sbQAu4euXDUydeXDp59siZY8OB8v6bPwHs+fu//79QEeTaW9+VCBpnOWXYwgam4yCbo32fT5kE0+z2WwANkG5de3lusdfssiT9jW98fe74XC4Z+cLly8888/QTJ89cnj6CsPorLz59fHn+qcuX0vnswtLS+RNHv/uf/t33f/pj2jVnx0uslBiZxnDUYgVKTKftkbq5tbGwMAdZwNbderUFzTKTT9g4Y2Gk0257tZ1iOior0DBZlPZaqqPp5MLy6YNhJTGepVhp6BkWqdXqVlPrDHRlYnwsE8PGi7l7D3ZwiXYJfP/gIJ/LRXkhl4hNF3PdVtULrDRLXTw2zbGBjVI4Hf3kw09wnF08dfGN736PSEsTi5N+t6v1WmefeyKcr2OzLEBq9NH1tQ2GpIby4M7NDylSxziNYqOtdgMUurX68OhikYmjt29/GvHxqorZFGthhAagE0mAoe9C5DguiRBkuNoaBnKlGZbhIYaNOibqWHqYrlFs7+AAchakUcdQSdQHEERx8M9uPBbRRkPb0EnIlhyhDAb/9t//hxdeevnsqaO+NVhffwBGJRHNp2j/f/+jP9pv9e7c30gnIa5dqE0ax1Ppoj5QT5w8YeNeLJv8+O51lyEuXnp22Bp2am1JjPZb/X619T/8/f9hfGFGHfWaqnX94VpXUX/tN36t0a6OzZQSucz+/gHDC5c/++LY0lQ8k5qemGnV+7FEWjMcgWQGw26mEPc89+VnX44yCa0rxxgRiyjJmAiamcpmO3LfsfVcRIwiKI8FcZa1tPAJZxAQnuWmWJ62LDWcFJAAzKRJEnyDqeutZiMWj/qW7gV+NJlFKGZibqFRb+3v7sQFfnx6AWB02O+mwvUmMZohgRHlkVrXustLSyAFAerdW7m98vCuLSuE6VZ3thkCmRzLO5YG2R/0HuTfcGw88EOnkoiSDKX2+p5qDlr90Uh2SMqwHABBD4LGtHw/zMcMw4azfmAYS1EgruFshRhB0jyKMwCxgMggV6ZtUgwdjcfUcNkAGsgPXnf7vWgsChSpaCqoVICjoEs4ipoQ0yiB4bQdIJblIuHzM1lTNWAJLBx9wwYu5D8keDwEFsC63x+CE5OAJxJRVdVRhAoXgKFoPJyLMVzP9fGTYMzQNResKs2YhgXc3Om0OIHzwo7qKLhk4GZlBIo5erzQvd9utiReSMUig27HsU2eZocA02D6fR/o3wfT43kCx5WKRVVWkACB7OQ5LhR++JwoGrHDWS9IiGHftkSOjtIBTyK5ZFzimMD1QoXv1Zd7qlAcQznEe/t7SqXvTr9AFU+MXbszvPZhs13nmYQxPc2cnJqytSotcbMX2n/zb58bG49CEnjps68l0sTiUqk0CWKRjYrJ7qBRWOwGCPH0xdde//wJ29xpdA63t/2j50483Dg8rOxzAtZp4Msn+P/pf/781Xfe/vF/OYD0Ab4D9ZWYxCkjKxFlPEfDTQOKHNxIcjJT7bT0oa7J+sSyxHEWJ5N2x8tNj1sodv2TO6hNj2cjJ0/P3r9zqI+GCImoIyFGMC987ewAWf307odSJFzD4eqNlfffOWjUaKjio6UJnyUmT+SCBtLclYXzjDkbGcr7GE5FItzD+4c4jXre8OpPau0NP54VPvPKqTNnZmiajUay1VqV51mG4H788UPDGh2bnRIjiQetQwW1MtkIx+MCWYgykc21HT7Kj6x+NlMwZZVBjfRYIjs5d29tW9a0TrfxzNPLxfGxWyvb1mgI5JrKjCmqt71dEYUIxxEjtS1KCYJCbEOemZrY3NjIl4rJZGLQ64P5m54sRiO8oRkBhnk4fuzUMd3SgAVsaC2dfozl/sbv/s5HNz4NUGR5bi6ewE6dPjF79Khum9Ol3Px8KZNLJiRpaXGJduxSIn5/dePWdrmq2opl+4711IUTmEPUu2WfQ7rlzu+98qUMgd26c+XuRn1kOB5O3bz7EJpvsTRWGiuG/QIgUZP0wcEhADe0WyicsWJe11XTJyG4u40uYgUMTiuaXG5WpGRs8bTpidZW/bDeMkkkyTOCg8mLZyYKYzkphk9PZ2kKQtqGpnr8+OlmZ2SorsAVei0n7MoQE3Kl1IPVhwwXGZ+ealVs33Vi8cezzIgxwzIhY0xmxcGgH6BopdaQVbM7Ursjo6sZFbmTSxdjLGn1+2dPPj27uMBLkDa5scmZ995899zTT8uus/5oQ3ToufRYKZn54m9/Y2F25s7HV2M45Q1lL1RHxcfQzv7D1194gcZpBhOeu/wZkaaeunhiphgPDPzckRNPnr8QuPbCwmytsqdr3Wp5h0PRL3zlm/cerN/+5H2BxFk+3q51JyLS5uEhSVPzi4uVShUcFR/2joLW3qBjSSYqrty7g7qmjiFHn3j6zuoGNOiB53Npru/Uevq+T1ojTR3ITn/g7dw7tCxd4nhjoGfiMZaxs4VUszNYmj3Cc7zpuZBJe0q4QKDIiyLLjVTdp7maLG9Waz6BHj157LBe7Y56qG8lSGI+nRNENjdd3NndPtzcSkjRVHr81JnT9XbrxPlzn33t9VdfeqUQjZfvr41feuXFz3/BpYjJpYWxbK69ua90ujbmo7GsC/kGQ+F/p9MBYotlUoZr4zSh20a73w2H/BsmwEoiFlOUYSIWBbMIaVaSRI4TPNePReM8L4QTGpMkgqDhLUcCg7LSDJ2gSIZmAxTcw+E3vvFVAg8uXb48Pj794OH6zNRUuzvc3j/wUfyFl146eeqcFIkC7EJq3t7dC5MvGS59gyFYcazUbDbWH629/c47hVJxMBo+WHl0/OSJf/N//z+e6x4etDGCbnd6NEH8zT/4Q2j1GMGOTS3OPv2yGJ/hhFLAsP1A3W9vjXodb6QlMnECpXfXDuKS2OrsVbvrucnk0pml8fyiZYUPOm1leOn0ycDSG816z1AcF9QKxcH6eq5iGGPjJfBY4byAOB6VREUe6bpWKBQwDGm1m+HURaKoAemDu+R50OWdw/1Gt0NB+eB4rpA/cuQoRlDlapUTIl6ACJFIQpDiYqLdaB1UD37zd38nVyqCdyTFKEVSvcGg2W0zIDaIb7vh8unhLVwqXCODwcnK3iEIRoAjYGtElqUlIXzs6geJeLiqig/qhyKiwIuCCNXKsgzHc4B6pmEAC9I0aG+4FA4onO+6ymgEX+R4HrDP0E0cw6ESBV4gSco0LUh3sH042wNkcyu8eQtMCe8TVFjl4LZ4QYQgCR+jho8yKSgDgsC7gwHs0A8CnMT7w1692QBrBWga3tz1PNgPjocPQRmwL6YJQEk8nkwRbAdcCuApnCr8wJkDgrMMA9YTyNsFcKfofD7f7fdjsQgWjhSLgDNAURDGcCZFiMBwkXySHI1GhmnCKQUIAkcBqIUYHwyHAK9wIZ1O17XCxfIiUiSXo6QoLfJwMm4sSkQjJH5kEp89Q6Asuruh0UIqeyRKCP61d+7MH8u89szM+VOJY8czjKdPx5BSyT596eSl58czabHTivhO8Wc//Xm92sEJcDZOIUOOTWSm5pMT46nXnvtvxiasq7f+TTSh7W6g1a6TmSre/LQ87GnhhM6e+Uf/5jea5fX/+H9c4dhsJJnrD2qkTbZqvYUTMywgPmU3dndzQhwBq5MTq60mrhIYgZx57qjeGUQVzggG+JzdcUeGIuh245u/9SWU8q5dv+dxbTtxSAnOl14+Z4rtDz94s1cnyzusbYj9+hCiYWI2F8/GUNyOCJ7W1pujxsxXk8PIcH/lsHHoZGKRfDb1r/6vD0dDjHULbj9nafzOwaOv/MqRyQWzVm0c7kFkYi+9eHF3Z6dlDyQyeW55od5/uAo76nlR3qVctL1vdiry2FTBJrVoLJaLxBMceXi4/4UvvSy39VOzJwjcW55J//5vfOOT67eTWFoeDSu1qmqEy6YO1JFhm1NT471Ol5QkYzgAAS6E65MP8qWSYzscxUDy4il8LJe9eu26T5I71XJxojToDZiYIPJCNpaYnJzc2t/K5DN54CxJiOCoXO8YurVXrneH/brcq3brEss8uXCsXKu+d/O27OHNnjHSHHCpyVyaFjJvfXS7WW/OZNOvPPXs/dWtv/zZ+w2ZljLpnqqB/8QhPUAq9LwPPvro4pMXl5eO/OIXby0uLEAzSCYSSOAN+j2B52hUc8GAWx5J0IbuzEwulA/6t67urlyLg5v7w7//JXnQu//pQfvAfPBwq9wYcT4CafTSZy6PL880+53J8fGzx04FilVuldPpNDTpZrPuBkByRiSWyWQnq9X6qTML3U57b7+DY9GFpYVcKQIGU9eN3lBBcZLlJYpihzJcGAb/dso1hiDVTuvO7XvvfnxDtaxH92+u3L7aGagCE9mt7M0cXZiaXujWqqYrZ8by9mhw470PQE6ykkgErgD5Ag2GitIe6oc7tbff/+i9a1c61dqVDz7Z29774K0P19bubW+ub649AndMocGPvvvtq++8J2D4t/7mH0j5/NrejocFBMe2RyrD0royPGx2crmc43u1Wh2yeTaZxFEEde2D9bVWeT/HMmCjAKglIXZ86UitVi6lyz7WrCmVlXJDQyQvkPptt7mnZSUQGrTb7mt9eX4yX65upvNFKZJnMVpWlNXNrb6m4iHuDDzLQX0UdOju1l4sXyII9OzZ05efe2FldcXRZIj9yn6trihN3z2stlc+fXj89BO3e+21vapsmYAgY7mCLuvJeLLV7BbGJwauqRyU4xRz2Gpd3dh4AJvhXAdhHN8JR92geDQSTurr+oEV+KAKfbmlqsrxk6cgmdIEaRkG+tj5m5qRyWQgLdAMIwji6HEHUQfkR9e9x8/JEBQlwk6sJOwNcDeXLkjReKPVvHf3dqfbggxRrTXfevvdbm90+8H9T29cjySSj1a3M9kSSM7d+3dlZXTv7v14PJ7OZCFdr62tH5bLL7zw0tkTpyD+D2tV0Ner16/H4sm333770f0HS8vHLNuiKKLWqIRPGBF0fHo+li1p/e7GvSs33/3Rw2tXvKGdIBLuQNF6nf3BniDxR5aOGprO8mwynckUxoVI8qN3PhFisZFu2y6C+ThN8ZoXxMbGwYTopg0M1Gq3I3EpvP3oegSBuYYl8lwoGIE3ghAiKde2ocp6imbqNkQ88JYiq6XSOJSOYVrw2QcffEhSLPxrtLqVWj1XKAE1giCohp4q5aFIr3z0USQaY4SIg0BwBTRLg58olkr5fG5xcRHcMBy33GhHoXX5CE3hjMAHJPhkNJWIGb5L4ChDQ7F7YGRJaMZU+NlgOAKOpFkGMoCmaSA2YdNwILoDkNXA9+LRGM/ziqw4pgWXCY4Cfh4/bQ9/gJxBoqCKfS/spQwfwXnqmk6Hnb9QjmeHoxEfLjkb9sFGcazZasEGCBomh1/2MIKvYBgKWg96iuMkHD7ciW2DqsJO4JsQ9mFkBUgo8EbYoR0OBPoKNgsCyHG88uEBSCgoPSgpvN/r9fwgHGwDqgwqGxK854HYA/gNBkMnvLMSsjh8N9yJ6zIMA7sFNaFIkmGZVDIJ1+XYFpwbWKLVB48CHwcHgvg+fMdSDfz/+w9KxUXtxq3u/YdMpMDmx/jWTvvoeA7A0lNVntQxXbry5rWz5+f/w599hFPH7753eP2T5sGBceWTq0q3fnT+7E9/cvPRSqdWQSCUZ2ewDD+2cf+66V3hubHhUOjuqQunzxMCbclqYPrtTv9/+hefz+X0f/i3vtM6TGRLqZ1yE/UdMuAKpZm1yqPpidLrX33pwf0bcSIGsThzeq7aaJGm4KHU9LH8aH8HGdqQj70Jw4kdjp1EORw5dvoJVbUkImPotkf3X3vl1fqacv3TW83VUZRI6Kq3NHNWbTc6ncOpuWl3aJocN9DdQU8/9fqUzfaQDghuHNLlS89M7++uH1YZlBT2tnafuJTqGdV/9D/9VrbkEiTonfDmT3ZMW/mtP7zsozWlrV88NxEl0Uatf1C34rH4TEE82BjZhpuKTIYoksXnJmcTJNlpgvMcpnPRj356HekbTz134utfefmnP3xz/aDp1LodvXX0+FGI7Ea3XRgb63V7EB1hx32C1nr9NC91263Z5eWRFs6B4ukehrgQmOlYvNFupUoFD8Vs02o36m198Mrl53mc2akcVruN8sHu1urqvYd3O3WFcvybN29WO8NIYmLjoG7a+lNHl659+MGtjYO2RabG53PFrEAGU8VxU/N2b99//omTF+YKcRS5eu3227fvBawIzSaVTwJbOLbPcbztOL1+X4pGas1Wp9PnJTGeSCmKLEkS+ETIlZl0ul3vprOTFk6oqMulBdWRQUEiXFQbKZcuH7EV5YM3bkWZLMNA43Ec21AUt1JrbewdpLKlR/dXB50e4QXaYDS1OFkqRuMJIhINBwgqiomgQb1xEBWFfm9vNAAkssamScse9FpDCHobHCJKtTtD3w0g//IcJG5w64gdzmgQiPF0Rzd8hl3bWHVUxRnJ+VL2Cy9+vra9dv2D9xby03q7Ht4L6HZaK2txhmNpgqJwKc7L2gjEwzbNl776tfvXbo50tasP2pVqoKqbj1aH3V6GsSey6Z3dvdX1tY39/dLs3Pj8kebIuHv1bmNns1GvtYdmpzUoxmBnXECwQ10tjY87rsfRlCqPYN/peJTEgqOFzOkjc0kKn8zlxJjUblQHrUb4oE/rmrrXbruol+819MOtR67cuHB85oVLxw92WywhPP3ECUHEBn1DltF33vtwojhWa9YFSQRR5Dkul05PTk6AhU9H433djoqxEtgvkthc20sl0scWZ1o926donSK7llPbb+b4tBYQb9y73VbN5z/z0onjxzqd9l//8Me3H62qSIBHxDc/vnW4XQZpl21zr1kT00mEBFIlNMeTZTmXyoSzx9nhemaNdveLX/rS//V//PPPvfaFr3z5a9MTc//1L789MzkNSR9SNmgJpBob6k8GULAAO/qDkW5ALYcdRJFQ5fxwQgHbDlDENMEMaGDSi4Xi3bv3GrX6Z197FQr8+RdenJiYp1gCsm65XJufW/706o21tbX/5X/9xxcvnIeKf/uddzOp1I2bt8DWfPUrX11dXecY+tyFCytrq/FMen5p2bJtVZZbjWazU+2POro1+s1f/5VTp49s7W7/xXe/21fUXnX74f37iWjSG6kJCtvcvEekJTSfWpq+ODm7dFBrivGsGC1iAaPJI7nf+PTauwGOnn76hYn5U/WedVjv4RSHIrihym445xEu8ixALk2SkKxBnkGfgKuADaGVQ/OH5A6tKZ1MYW5ABmgqEgtsV+52IWvL/SHuY3vVLXAkylDe3dmPRKLQ4kiKhIJyEIcUGNt3AOuXpmcTQjQZiU0A/WSz5UpZFPloNALF2Wm12HDkXzh22zd1TZFB12zbBEsBuAYNHAVuxnEnbFe9aCQOL8KuFmHvfzSdSVmGReChJ2RoJuyRDA0YxEIMl4MF4AthNJx+JJQ9IRrTDYOkKAVyNFQigjweLRo4lgWkGTIlGy71Kogi2KlqrW7YthbOvmiP1FCxQBdpOpzDLZzy1/ct29U01XYdluNhN8C7UHogpWHfDpoGlh0Oh+12O7QvkSjDADSH421CqCUIODfg5lgsns/mbdsCLY8nILFFh+FoH84DaxME/cEQTgYKAEFQ8CtwRAjpcHBPeLYERCMEIlwCnHOtXAEtH/QHcAKwF4oA4gY0hzONrq/v9TqDeCwdj6TQgMa/9Dvc7ava3ipfmpiPxrxwSmwn+2CnVy7b7396iHAu5jfOnF2aOfnEjUeNY0dPGnX1xu07X/zaM3LfOrZw2lRbIp/5g7/965MTiVwpmJrMfPdPP51b8s+cLQUO1ulfIwx35yDAqKip7/3BH548fqr4wstnfvC9nx3uIomU4PmCHi4+b5TGonBZm9XDY8tTL3zxWQiX93/0yVRxYu7EbGcg723XqfRoaaYYdJzhkNrouOn8nNLu6f7wWO6oavg/+sufNh7UlorTv/m1L/7i+x8l2KMTuYX2XgPzNZxENd2ORZJDRa40h+P5YqvWebSydfbLqewUpz+IzQgzSMzutdafOn/s+9+97aIxWsACt3fxeZ2IyieOzw8GGtD2cBDcvn/n9/7W63NL0qOVu4xCZkrBsIPU6r6L+6Vc3NLBgTv9vjI7OclSeCbN+XorF43/+OcfcNlsq1l77sWv/vTnb6Rm2GPzM3/6/34fjScZzrn84ql4OtHr6+VK13XwdDoTjbBSlPZw1lGtYjrfbvdTuTxA29GFY7iLycP2RKFQLVfAmu2XQ8KL8EIxUxBSUWegX792s6tpR08fLyTTY8UCTpPp0ngsm0aiAHWQA5LLk9NL4yW903jQ6/i4mExNgSnWjEEmKZmtNjHSXnzixFJRun7z6nurByM8SWKRdJR3/I5tmPFYBAt8XdX4cMpQ3nQ9jCA73T4vSDdu3kylU5V6dSQrsMPwLg2NP9zenjt5jIqyuOBTAh6Jx5rtLuqRw6Z5+KAfWDxYUFxkO0P56NIpcVZAMASqTKsMCANyV36vUb2+cr+6UwPzOD8zRaDYcCinkrFESpyeyYyX4qv3GuDal04ix87humZtPOh3WkOwx/lsLipKJIpbYZd6sgnY9XgKb831+qZPilHX1caLGY6Tat3ByReeXt06WN/d7Az79++vsyCqBMJSopSI4QxDMtDITcR1YpIAeSSXSp07W8JGA5Ymk6nMhZMnEUc9fmoqGsdRkhk6/n6rk8gVYukMlIM80jGcGdQbuq4dO30GkhmwhyQyQ3VkgLTw4aSoLEWLvAgQAMddnJ9vN1sB7h89ewJKdfOwrBPE6s5mbzjc7XZu7JqGx8eZVCwQXjhx4te+8LLEoCLPb25ucnTMc/y5ufFIlB3Jmm4FHC8+XL8Hmhreoh8Oo6wAWcoNfLCYAeLw0TiHYxmG7hzUVzZ2s4WxyekJ0/eTmUQ6mVx98CDK8SAPgAFpKeo55L1btwmGyk5NBizXHA5Nx0N8HCNoLCmVjswhPpKNJEa9IZSnMtQM18mmMqgbjPp9huWkiATeazQYlpLpmYlZdai994v319Y248kkSKaL+DTACMNYlv244xsO+R2SIKARaDMkNVBr1/MikRjNsIYejvoXRQlSW4CikNKgor/1zW+OjY/HEjESA3TA5xdnf/zDHx3sl01N7bbrb/7iJ5Vq5Qtf/OLzzz57/tyFdCp5/MQJUO5ypSJyrGlZ//Wvvvur3/y1+fn5Xrf7e7/7u3/jd38XdsUJ/B/8/u8fWV6CUFicX6IY/rvf+0Gr1UqmCzhCAZ+BHCyfPhMpjjU049oP3ixXK7Lt/OLTG82+dufeCoagHElEk8y1q9dGXXlv/+AHP/3xvUd3Ed84f3y5fFgBdc+n0zzL2mZIQq5pThaKUrjCrtPp93GSApPBhGNtfUjfiYjkWla71QDGlURhNBwQBA6cF40LruWcPXMWhPBgf29vb0eKiFDagJ40RdAEDtkI9YLtrS243lhEpDmumMubuk5B1aeSNEFWDg50WR7LZzHcQwi03+uKDIc7CPF4AhDCB9fnpOIpCFIznEUkEAVB1wyCwsObE64TdlLEQ7ZTZRW0FiAX9AWMkQIbmYYoSXxEBAy1DNvQw/l+QZKhrmPRKKgyz/Ha495D2WxOhvN8PJkDVDfsjeXDSZdAF6HqgXzBxwNTqpDBQduC4JfzSrIMC7ZpNFRAeXEMgS1hV7+UQMgVsAHEEpQS4DL8/HIQDhwCYBeoF7YE0wYiDuQK9g6Cc2ysBN+ynHDYDw82gRfgT4hAQAU4qOc6EJ9waDglUHHYoaaqiWQyFomEd6g9D9QafkNZwWbgGGLJRHEsP9IGK+sPENSnGQofP84MO0mEVzKL3bmF1C/++tGdOzoRDyG67wFGDl5/cbJfP/zBTz586cWji3nyxo0bZ58e/9xXz976tD6eWxqblqC6v//9b2/eefiFrx+/fmN/Za33zd86x5OR1v5qIeUKdKJcSZTr9sqDhy+/amfTvb/6s5s/+Z6eKAq//psXzp5nPJdiGX519ZGPEMefmJoez7/13pu/9au/8ekvPpIEMTORq/Q67aF8+sl8EhNHDeVg2KQi/JQ0c+X7D3/7q//Yx/2721c9Tzt1ZPpXv/HsO2/87PpHm3/vH/2jf/VH/8/kTMayUYrL2xjGJZLFmZm1/etA7r7qL5yNXrg07pY9zs1/8ugGG8VmCtPVWnD9uhoQKO5TcjMQo4PPvX7MMjKBQ8ZjyZu3P/SJ3jd/7fOdRtt3iOpBY78Gpct1wQ6ZOkor04upW+t7qXh+YTHab1T2N1ayObw/8ivNIF4Un1g8eWdl79729pc+9+zKRzdSbMknab4k3Llx76OP7sqqki8UbQe8oAyYqJsOzXK+41umNxypkHCPLR+NCVFtoIAW7u3tl6u1hSPLsWhsvDDm6PbDh49sx+7We4br5ybHVV2zNXM40lycKCYjJE2qCHLn9q1xkVyYzFx7dM1haY+MogzTV3q9VpPUrQzNzo9nn3vm7EDv//TaFZlOdmRkrBCLCQhkbVbKMajh2FYsnqw1mwfVmm07E5OTnutBBCeTyXBpqlR8pMgsJ8STkJkT7UE5HU8EiqrUm3K1Jje6w85obn55YlnaXtmxNTySSK2UN5JTWTaC75VvPfHUM9trO1E2aioatMdLz5+fmMkeOzU/PzOz8nB95f5Ot62A215ZXe33tLu3tkWJmh4/NX1EL01ijQq6v93DCIoVKavXaZT3EMfJ5bLVWsMN0Hg6JxuuBxYfCzpdZdQbWFqHoeiR6as48eGnN28/2izLih9N7o6Uro+oCKm4RIf26yM1fDxPsVw42N+CDELQzINPr5MupkJGiIhQ5puNanx2BuX4i699mS9MVAcqQtEARJRjH6yu8QFCsGTdcsHGG6YyMVE47A/bthbLCZFYwjHtyv7haCCTJJXK5sJJ8y1z4JLvf3rV9XHZxnda3VyuAK+bmgc8XioWXNOKSeKwP4ylS7YvdoaoIrsB4tIssbe772OIEKMerT84euT0zuHeyeMnlZEKAByPxyGcOr3uXrVsehbFUDEpAqZdNkzZsdcr5Z1Wy7L8B/t7G+Wypdm24QYE1VN1wNBkMrMwPWXK6uzE9MbWrmMHQ1klaDowddPUsqkET7Bb+4c60AwJws3xbHi7DZgMslE4hZkV3qo72N7+5P1PvvNfv/Ov/82/ffDgYTKVQtAQT4HDQGlUTQNqgeQViyfCcY0IYugaZEmgH8i2YODgh+d5XQcbEIR97IeDeDLle8GjRyuu4y4fWaJZ0pChBWXS4IFOn37uucszM+MEHty5fWNqZu6zr76Co9je3i7D0qapQ7oEHTU1fWt7+7VXX/+//s8/+t73vrfy8CEQ7GGl/NOfvXXy+Nm1R5sxLsLhbDqeycSz9UrLBLC2dAqzUBxpyWq9OThcXcfanWIC7Y9kHWE8VtBQJ11K/vznb965vf7ZV1/61pe+znp2t7z1xPmFl14471ujQiZx/uJTD+8/iEhSq9UgCEwejSSWQT27r4FgoDzLAwlhSCByXFQSIX935T7NUThIHuL7WKAYGkLiLhrkM5nwGdNBeX5+dn5hPpVKddvdTCaL215tZ69bq6YSKYrjt8vln/zip2JMTEUSFIUn4jHUD3a3dzAUg3B69ODhsN9ZXF4wHBM0KRdPDtodqJNQ/2wrEYsRGPhUB/SMwAmwmOCtu/32aDhKJlKQAQDpwCLgjyUfZElRFJwkoOLAzMGHj8euYLZlUmGHZZwkCfiCBbtzbCBRFhTpsSbZrgsBCbYJ4gFgF1QNlBKyCogc1BRUPRAkxAZEgh1O6tTlWB7w1A19HkKSNJhd+C7oH0QIbKOqKuwWNO+Xt6bhBXwdXgdBON4a/kQQP5VKUhQNnBoO27UsBMgdDdeIBWgBDW2HAwQgBhEw6FBNcP6PBTuEYLhAeA07gasGhwev4STB88FxPd+DvTAsW23WPMSD9zEC7w9H5VoFn8hQzX5v+cliokjaZruQnfCN6PJcaeXRHc+m+2XcahPGCL6Dz5bGf/FfVyePnp4/Gk5/+sF7D1c2bq+sr+3tyI5pfuFLy7GU8P5768vHk1/44tHGwQ5Pa45ZC4iJWlOyUe7+o/XPvZ7gkLI69H7+c/2g3vn8K5lzZ+s/+e7t1z//hKy2BGYKJXpAIPWt3c1rd33NSeVTVFy6dv8mJZJJKkfrQXmwQc7a6TGERo2ZmWIywb353gd60Jhbyrz8hed+8ckn197fOXv8ZVC5P/uzPy+MTTB8stloSwkG4TEI0NrBdvdAo8ak6YuZ4apvreJNtXKnsiuwiSkx9WDtoDewc3mGRKh6Q2U44clLRRzhAMkwj3xwe+vFF15AfLCoNEej/+HPPs2UZk11pA6J5rD91V9f3N582K+nTxydNu16PolG+ADy+sPtIcFAfNOcyF+58unMxKTb0hiCBwzQZf0vf/QJT6ejiTSCeqJATIznhuGPkUjkwLoFKDFQzGqjRRH4U+cvbK+tgieVBE73PYvAXM8vZrKN/cOHDx4K0dh0dmJzZz81NlZptRAIJDe4fW/Vp/jufrmULiCOvThVjDDk6sGmn4jWhkNEs+6ubElx/tXLzwqGfmFpITueffP6B91Wi0hKEEWsIj9zWrr07PS1W/dKmYVOt5FIZhu9gem6CIZD6Pd7bUvXRoN+q1mdm5mIxKREIg5tAxrR/v4B4YlzxTm12TO7A8xyjy8uyIOOoXRPPJUyFN/WCR+1+ahPsQERsI4hPfj4FuLgBMkMTLkwnas1wKI84nE6XUrVag0HeCdcEB6bnFxwLGhIXm+oB5iTndnZ3hz0y0fPnL9w8sJSshA9vnCMZpmtna1mqwVNCNJ0EEBSwlEmkHgswjGWrtAC2Vd1D+WAULXacHl+lqMETXMgfyMkV2nKpoPsDUbNnmrqXi6Z7TSbOOBmPAGIFlgMxol4XBJSiUan++JXvulS8ZnJc7OpaCZZSGVKlmXs7WxEIpyDouFNbS/AuchBtY6DKvtIJp3J5NI8RzQHQ4Ygh60euH1OjMi6sbq51Rsp1a4pa2pCiusmyDOfjkpxMS6k8xOJGE/yfkBMLy8etFsIK31y+3Z72NF1b2I2L0WpRqO2urlZmhgHy9vvj8CWUQzXGyp9RVNNB8xBJpcb9UcgpTQJnsrUfGLkeJZrMwKveoihuT3LjuWLkpQQuajh+fXwAX88lop0uu12ozXoDC3TV0xHSia3DvZ6DuPZeHO/TlBMedjhY6Jv6RzUEopxNGeaFiOwPo7anjNRGkNdL10qAbAXxgpiTCA50kc8qB3IZDoUMRLYrkMR5KA30DUtGU+4jgPZyzJNjuEhu1m2ZWgmZDHIyEAGqVwGsmq/PygVxz756MN7925xApPPpNZWNqqVxjPPXj5xYklTh3/vv/u77Vb32q2bx48d7Xa7UUmoVMrvvvtOyKOp5MO7j/79v/v3j+4/ePXlV567dBnottpo3Ll774WXXgBjsb6yfuPDKx+++VY4Xvb2zW6r8cxnXyqNz1dao9OXLmZmk2OLmcnp0rWrNzyEF9NTJiYaAYpTiKl1nr544skLR1mEmZ6ZgQNdevZJksCmJyfhei2QKR8BcgrCm6wY4HI4Q59jsgS2fOpIOhkbtFueYSYjURJDlEGXIFBeiqAYAtoDVQYkJUUiIFaW43QbPUmKa7qytrYylEeAXJblDIayFEviPpISI7wo6kgwvjC/tLBAowFgq+u7hqHnC3mQvnQ2J0ZiqUz60cOV/mAIgs1xDEnhi4uzvWYjztEkQ8vQtvs913MwErcdS9cVLJzGGAOwo2j68SyDoTqF6MmynuvyIEXhGNxw2QAXjGFYwSgePkrHw4ej4ZCIcE0bgecBak3TBBmDvUDGcN0wGHr9fiaTIVEEsBiuFwQMpC68Ce26YG5B9ehw3iuUZcPJpEBAQxoFywVHg/0wDGwMagq7hYB5bMjCWYXhTdB+SFawJXwEr23HDMK5OQWW48A0S6KohBDsg97W63W4EEhiqqrAPzgQ1BRcFCgr7AfOBzgYLhZMgAam0ArhFXQX3vylAwDLSZAUQDCcvyqbGMrwYtSDnJKlsDMvFCePYrs35Adv2a4qBS5GOiOfYCyV4kVmc7+mOtrJ8xPvvH231aW5BHnt2vW3f9ocDVnN6YUTxEbFF1/LpCaMv/qL6v66/81fmzq+kDpY2y/vt1NFDOGSBwf0ysHe5BL9xKmoUWucOM+UW3ClRz73ElOK+vEIbgbd8YnUWz/e8BziyInsYmbi1s8/4igqEKj4eG51d3Pp+OxcVFAbRssmeowbyeCbh6tsMnPn3oHZVC8+cf7pi/Nvf/iT3UOTNsXPPXumKx9u7az4iJBO5tROC+oRZynbVJprbXcic+oliepoTgXZ0ZUgzc8VeE4fFunYYb3d7qoRidXMHhYlGy1xbCpx8dxEIhJ55+c3TBm9/Oxx0+gJdOqH33m3rkj5PO92g/LG4PmvFS2v+u63u+OpIh3OBa15/tb0VGR3n1qv6JEEkePEh0Zt2O9NJqdiWOZ+Y+/hYGPUHMazi2B5bNNzHJ8lBct2Ich0U6W58L6LYthCNNnr9Zdn58q7m7aupTJJ4AMLQxujQYAio0YzzkuW4zJRUWvICoQqTRVKJUNWWYIDCjFcdLXSiWL4sbG80h9U632N4IY6aJSRKHEzhYnf+eJvuf3R1GRcsTvvfPKRoqMBk8M9wzVNFcWik5nVzW2K4E0UPuBHujHQICFi2UKOAmAhSRFgkMCOHV2EJOk4lsCDLstr65sQkQSDMwLdVvooywxNb6Q58VjuYL8ybGGBRWEYYqqKRPIxWsQRZDRqZ7OleDwxPzeryfLi7MzKg60H96p7e8r63vrsQijw0NIMwyMYJpriNLOO4nHwyWeelG5eO9xate6tXd3Ybgc40m4PgRBPnz3HcXQ0Jo7l0pm4lJDYbDaXjmGjQdsIvCdefvbB2q7cUsaigp0UHVz3wide5HDYZMUIaJusjpJ83jFAjVhe4vvqMFPKcZFItd3x7QHGUR1Vf3R3g3CoheVjMxPTSUgd/mCkqa7vP7x/f3FuatDuug4KrU9m6IHaowQm4MI1v1jSMVx5q9fNZTMkglmyzlGgI0Kt3UUp0va8JgA3anAMZSNBfqqAuDrooAmsQBP9vob5vqP3S9nU5trefqWeySelOD0c9WgG+Sf/7O9vbu2+/+49mopDEhwfG6/UGj3NJAQxXSwNBkBLIoUSHCIBZA8UFYC3OehHBYoJ5yWwhQiT5nij3sQ9m5KY1rDJkFhBEnva0PbcRDHXdaymrpPhDAE86rh8CnjItX1vGE7q41EWhrmUw0JGojRVg2RqQx6hw+dYjqEX0umWrhEszYgMSsJFuNBIwIFiGN7t9lLpDIbijgW05KZTSc9zQRQr1TodLpTt+0jA0OxgOCQpEpQ7nFCWZSHzYigRdoKCnI17v/M3fqtRrYHvn5yc2dvf++FP/mpyemxsbHJ2bvnyC88Ck8WjkUatfvv2rTNnTi8fWU6lUyzJzs/OcQzbrANNgrWjz54/v7Wz/drrL4Ifa9dqtqIIFNaq7KCIHfg6KyVka9TXeweHtYQ41u9gWzVFoSOqqeDRiEugnodzWKwYyWdE8ckzRxenJv/tf/qTEYYNHGxnp9msdufnjw5lrTNoz88vQNI/cfo0oJCuKsNeF/WcRq/ebbWJcBIJOSaImionYpLnmDjJYgjmWy5Qv62HPcUElh/2BpFoplqrS+F0m/5oOGw0muVqY3x8tuc592/fMRWlNxzxqTQP2ZliUhTb0+TwlgDoGdQNikmxGIoTNMstHzkud4dHFhbHxkqKpU3OTJCBW4xKPU0DBRIjEqAfABnIczhbExZOfMlxfD2co5gHxQGtBTGTZfnxcCMKBBEE1Qn51qYBSUOCREzTADqEd36Js6CDUMWgmqqugz79UgWDx12IQeECz5XlkSRIIN4QFaC7BEGFM08FrihI0FSckJ7N8K61qgPX8jwLewhF/fETWRBXUMQRmJiwV1S4w9CiheulhxoZdrAKPMDu0Ui+e/ce0AxDM0D2cAKqpi0uLhpaGLqwczhR2AOcP/140kooOlBouARQVvgzFotphgEnQpDhcB34AMoKhBZMQzohwTVCstI1w0eBbl38c7/JzxyNKxXsw5/7RMY6fxHBlOjb9zZQhHJQ1247F08uPPeFF0uTM5eePXLmpZNbh8PdzdVMIrfZaKhBojlov/ylTGPQ+LN/1xqoNltAO5q0vaGz4aO2TiRmiSTb6GTiscz5c+L9jY8yxUAikpRD/+SN7UsvZJIJaO4IGUHyudijNe2h2j+/WBLyyt37hyIxx8Wp1FL2o9t3oyJ4o4jfHvXN+lL8cmyUe+PTzdNPn//wOzd+/bc/M7uU+N5ffd/scJP8XK9mXn7lS//63//LJBi1QiIZpQdGv4UYUTGK9Y39g91Lnx+fihCdprBfV3r1tWwhW5yf9fuWPOKvH+55IqV3Td9AcGiCkt/aNAnEu3q3/mf/4corr13KzOY4VHI7zre/e2VhdoaUyVa5NXlSmrmI/uVfbvP0zLHl7GCk3rvTqrQth40xbIn2IsNhH40hyak8D5lWV1VaZibEaDzpufzf+b2vf/DB9xTZBgeGOHQ6EgEPOxoObD0CLQm1ZfAw54+dqnR29jpNNCZwOXy9DJjXkwI/F00jAUrTCOYh3ZZG5ZLmSEUtc3yi2O90mAAr5HIIhQi+HhHChTI+vXOTykZlzx4O9d7IhFQyXyiZjRpqDbarG6vdMpGKM9Go5juJLOealEDxh5WVkY65REHzzGhR6GhyIpGdzI1LBJVKSRZlSVNJ2ndVU06lMqPusF1uGpouAMrmYvF4HAATcTw6wBkfDYcYUXRpdn5QaUR5HrSo21bTifhQ1JInZ9cfHRiQwi2j1tyz0OHR88e29nZZWiyki9ECls6kSoVx27EH/S5YMzDKYA95mkExauo4XpiJNutqUiz5OtZubLAp4XB/NYgN8jOJg1uHpMNq+mgqBnkPeXir0R4YQlZAGd8ManPHk5V2v17p2noQj6VxmvRQBHKhrrciETaWSJM0YjiKjdqEwPUtv9IdaR6e5ZKedpCPzc2W5kaNvcZeJyD8bFECOIRmfPPaB4d763yE3zms+Ahu6KZIk3EuSgWQpTyKxDvQ+hVwSSQQBY7gkDR12VCGI5ahOUmIJOM8jicj8XBQIB0OPZR1FyFZ37FxBNva2+rKQzKSqA/kzb0d33PmxqdJJj7qaZaGPnpQRbFIudbo9tuZbGa/Wd/f28+nCwLNtWo1oCUSC8C3mZbOiHCkyGDQh5R30GyPTMcnkGg8Q0lipddGKRqyBc+KQB2mj9kBMVTUWCQi8pzaH9EYWa5UbA8yYXjnHFIpsA+wKwg1RqOIZ2me5WhyWmStft9RdBqjXMsNn31APut2I8CbYR8WgAkPQfAAwUEwXQB9khJjcXBvlCDeefigJysRlld1U7MgLzMMZF6ciIjRbrNFc1w8GgfkHfbbiWQMsp7jBr+ZVH5zAADV9klEQVT/e3+7mOfHSzkBqCSSEIT0W29+cP/uvVRCivCx8eL4zet3AoxMZfKJZPa9Dz64du0an0w1uwDfkVqrBagNEru5uTE3O8sR7KjXOywfXHrh0jf/5t8YuP5eo225RPLMxEK+SOv22TOnt+t79x9cN3rtOIVHxRgRiQUeg2OEQ7ryoPXBm2/TyUyvp7/13jtf/vLrsqx974c/AzWKCX51+2qz0gEtOrq4NBqNFhYWDcvZPqiw8dSFZz9bb3VPnj4ZiXKy0g49q2X4rlNrygxDQLBbjv54qgeTCJkQEArJZNM+6IDvkyxUaQRwb31jfeP+rUG/1+z1ep220mnuPri/ubaxcPQUwqOmpgWmg3i+FJUwAmM5CuR9++FDUx+trz9q16v6UCllCq6PVZp9zNS7UD6iJIal76O6xtLgr3jSCyd9BHtj2Y7EiykQqKjoIw5K0sDowOYgLbwgUNB4ENQE323bvCAxLG87PhpgIIrQkCEewnu2QQDvP37UqoF+JeMpKEN4F2ocaBRMJWzs2i5oJIZiw8EAAkHRVABnH0UGo2E8FQFfCLhs2RbIg6Iq0GQgvBcWZl597SVbsWrVKnxXNfTHN4hBwiG0w6epcEGAzvAnKCawdTKRCJE6XLAvXAyg1WyCGINdCG+ihMuqQ5DiNMuEK8fatihJ4A4h0MO1AaDk4QAEgaA4CG40GlcVs9Pr+gEKJcCLcI1OLpPGz18c4yLUyt1OJIF95ivJ8mbdGEzeX6+ubHeWT07+63//t154dSyTRyh82CzvbN4/xB11ajaxuaHWD9oSh3/r156cnLQ/+Ha7Ixvh9F2eiPXK507NTBwVS9MyqMnNfSo2m126kPuH/913ehX+5ecThFvRBtiPrljnLzin5slrbzfBFy0v82vXezv37KUjS8UCfvuT7V4DiWSCsYni2p3DE4sTns01eof8Mt8B36gjC+fOJTPe8eX85Cz23W+/ZQ6nlbaQjvMYNrr07KX/8hff7dt0VzbHoPw4snzYy6bm+2otfdwTJab80Epm0tmjwuWXX+JwDFFruVj2wdYuiZpjmVSj3kMZNpESi6n07mbl5z9aWX9QObtwtDAeNVn8nY/ujdr6mVNPNyqdWqWZyCQnT43ef29AhCtJRE8+QW3fN8Cwx6C185FetT09Od4btQKMoHWDHLnTs/nV6uHA9rfXd1r75aculI4cf+mDt67TqMBF/Pube323yUfjBB3U9zdZhs2k8t1Wj6OYb/7q1z669nZ2OoUiJLSEhBRDCEQUOLWni2xUM+WRoqCOE4kJjVaDZcI+FLZlQgYBKxaLRRuNhhCLV/v9/PiErOinjp08Pj7e2t6zleH6xiadStsoA82Esv1sFE+IWWg/eqDHCmOsGDMtEyyiPQxEisIM1xn0wTcbtkLFRTLBplJZP8Aah/XTx0+VDyqQuyPRGHAMaYOLJIRE1MQQIZXg49FWu0VCXAdYgDoEg4giq4JXyERiqdzhRhUznFQ82W23n3rq8sTUxI07V0+fO4pS5tKZs7MLy//kn/3L2blZ8KjQBnTD4DmoaK3VbYEHxhGxWTXSiYgUhciPX56fOTc90dzpWiY2c3T86t5DhWb3Wof9Qb3RGXgobdpErTZiyCiNRQw5oKBVO7ZnWyxDJBJxQYpnslMcl9P0ZhB4gDcWXAjF90ZKZyQ7aDB7cV5lbcPoo4JzSOl9yltbv+8g9lhx8qc/+fHD+w9PnTy9uroGrQ4CIJPN7/caXuBzNGN5zsjScJ5DEBp1wcIbmmK4rjMzOwm5ycNxzfEU3QZMZQUxCDuQYD6CGJBrWKbZbknhsOAEhmOdXq/V6hAYefnpZ/Z294VoFCcwAIWDclnWwq6bQJIO4I9tz88uaDKwCKZqSiwSHSuWUonESFag/bueC9wTj0QDxxUYjsYwFZJWt59Npwgc293dnV9cgPyoaVosnojGIolEbH1tLZsrGKYFZAAJBCFhQ8gy4UgGwAX4HT6LoikCaJ2RkIA4bHYJKYYJkua6FoJSBG15PhgH8A2QmxDfB+ANnzoiyGjQd2wrIon1WpnAkLFisd1s7Gxud/pdTuCDAOFFAbhcUcJeLQlw5aqKhRPWBaBSUiSi6cbDRw/e+skVTmIiMXJnZzWfGXv/nU8//PCj2ZlpWzG+/V/+4qP33v/0o09W7j24/ORTY/k82IBmpzMxPj7s9z/3uc99cuVK4HnPPvPMieNHmYg0vzgfSyb2K4c0z37rN35jbn6+XK7MJLOvvf75SDbDR2MERR87ddJQtdr2nooE1UbdwVzLUV1L2dzdnBwfP5abffONHz7/0ksoSv2z//mfso7DB2Ztf2thYX5++TiQ0Ozs3HDQh2oFsQGwzmYynVq9XamSOG6rutwfLs7O+YatDUdiXoDUb0Fw2A6BmFGBdHQXdUACEBGkgGE4lrN1g0DxfC4HRg31wQpbTdXMjk+RCLq9+mh/+0E8xWfHpof9IY4QIPYAr44fThcI8cDR3MOVh4IghGNaQLqGIxDBZrPhywrFCVfu3t1v1Ojw4b0ksQLuh8ujSpKog1oHPrwQWFZWRiiCQC3gOJZOJlEMgbABdYENSBybmBhvt5oQLCC2yWQC9BH0DIQOAgYsqW7ooI4stD2MgG81m02CxD04NceBGLOs8JYsNHlIKrAZHNrzfBB4eTR6PBiXBI2M8BEQwnCUI9AuQe7ubAsCl4jFvLDfFhmOW8UJP0AG/T54PNibBoxDUbDPYrEI3AnMDf+Aff0gAPyFAyXi8W63C4oOZQKhbhhARRpsE/bYetwhCw87emEUCaRL+54PPhUnwbmqUDaCSKkqaDGcvg2xChUH5YlHY8H4VKpS3rz0UrZSab/310MMoXbrg9OXT373u//Dn//FvzisfbK9+d7Dew91uzk1oSqdWHUQWW/eVWUuk8e++jcmvvuf10krVXVxU9bAl7aV7tHLiWq1/snPtd09vK9PLF+cfvvn9z99q6b10YsX8vMLxNoK98YVL5+Mfv4zY2/+YPvKDSQ3Sbs6fueafOpFCXL9g7ttk3Tnz0UTUn7tVmNxvtRpbIi54rbcTKYlisOSudRkhsXw/hs/uCXwk2uP2rZu5jLU1GQeQbhac5CYntrdCx/7Xzxz3rJwHxyM5PB522iIXUU58kRWLPCr++2/+o9vLEULeKDdPqwcH0svTUzVRroa+CJYc4jUjkFzJM8jZ45Oalrt3Y/vfPcvVsuNASslu42Gz+iXPpd55+3dURfVuvaTT8WGA/3BhwfFo+MYIySQRJ7lxwrJjbXdQEOoAArdNcMNHU7MgzwvLJccuvq5XwFAMNq7zECWxyaWx8YmGKJzbvbkhaWzoEQk4iUF8r/9/f/G0pT7q480h0wXwUjSLMlhhA8GXulaqIeNtC4o6lgxC211oA5j0SiksNFwBGEBdOHqNkQwy0tDWbN1R2n1eRSnFaParO6P6nwx58KVDB1IpAiNDY1Rp2c32p1jx+fkYUfpyRLYBwabSk4mMlx2thibyiiknJkcP3L6omYqmuG26x25O3r04BFQ4NmLT0D6K2/t1Mr1QiZbSue07mjU7RIooI6v6RovJkAkpEiCRB8vjWl1T52b6LYfEg6F4X5EiIpC7P6D1e39nf/+H/x/MNq99t6j6m5FZDkwVkCuLjgVF0kKEVqgP/OVIkaPUslk47AnSMELL5fu3z1sVw6ncpOpxMTm3kHXaSw9cdT2MFM2svH8pUvnHENBXYujArmnmCMfdzGWB4WRBCZhqGCuWQyD03Rs305FRGgo0FxGmiJlI8tPLBiMwhfIg1HbxJjDA1BDbuz4tOmqjYPB1s6q5yOH++UnLzy1s7VXqdVJmrXdAKgsNlNQhxoWcFI8ayAEcKEkxHEHkWKpdrsDSDA2UwpIRDUsXozbLkax4TMscPXg2Eaq6gYe2G5QWdcBw+1BonA9HxwyQzH1WuPgsNwb9peXlxrNVjyRgibtuD54eVmVAUShMG3LAkcC8QCpQR6OlKFSazf6o2G+WEBRkAU7JkV0WS2k09OTk816tdVoAFskU6lmqw3iB3AUj8WajbrlmMPBUBRESNCqrob3rsMulCAQfLhOuAg5igfJNSHXU2h4g802XdcGvnE0hXCsvCgdtrtQsiDXLEXzDAMnBs4A+AM4BqiCwNFWqwn+KxIOsoRQlEiahsukGbo3HKAETuMEQITve+B7NFXZ3d3JZrNhn8/Hq6Ps7e1XqvX9/QMMJcqHhx+8+/bv//7vPv3kpU8+vvGnf/Ef17c3IXEWx0ulqcn/90/++L2PPjp17tx42Dkq/Y2vf73b73S6bTB/L7/4QnlvvzBeEkFvdBPa0uzU9GgwalZrEH7Hj528f+Xm2q0HyURyf2P7/R+/8fqXvlg6d7R7/b1jODHNoaePTwzL27OTuQ8fXF+phxMwgQptlg9e++zLX3jlmecvn6dj4pEnn8xEU4P+sNVqLS8vd9qt9959GwpNFPiF+QWo9/39/UgsNjM7b5vW4f4elGu47CTiRFkcdcBuOa5H4BxnBJZA4IHnQn3pqoYjeK/bTacTCOLRAVS32B0MSEZSbXSg28Wpud3dcml8EgCfJCjQlFqjQbOgLyQU6dTkNJgYUJ5cLre9s51KpVOZ9Jmzp2VLJ1nu6fMXDlY3UM2kKdwn0ZFjBLoF3ArtAgOzj+KqInc6ncFgEE8kQL1QaOauAyfP8izoJGwzPz8zGg11TQVFHw77LMeCrQQlC7zQY8E5wNHhNEC00MAHJAbbVCgUHFBgx2FYmhNEkEUjDDeLAluBhKuxgqUDzYadwDbKKFxlD1wL/ECRLi4uNJutO3fvbG/vAd+DWEOQQKRBpMJmINJwUIhVFEPDebNBok2gCQfM4kiWIZBwHIeoeDzykAbRBesA28uyDEQL7UjXdTg0tENIqwMQ7X4XfbwkOwQwuHMoBDg9gZdge1GU0ukMNHBIKfjFp8ciklrIc0C9Dz/BxGAhlkBkw/i1r7/27nd/1j+IHzuxiDi7Pkqz0ThuS1sPmcOWMXP8XKXePH8x9ejuw+aWkM7jqN09NjU2M8OPTxblph33kriRRFnxyLGFznBNwohzR1JTU8nqIddopX76abWrAj8EL7zG3brb+qs3kPZAMH2aiPm/83dOXP+gsb6h2RHz1DPTljaKiYLt41rVXT7+lXffvj2VisQzcSmWu//+la2tzfJ29OCwBvbizKk5x+xcfuqFrZ36/dXVQo4TWPKg0iCEWCKfrtQ2ElEpUOhatSIeyzWVantfQVlwIErMLQ7rDhJDBYKt1Vr7vQHB0M5IcS0vYOlBezC9MCVKkqvLEpVot5XsdDJSoIFQn/18/ufvfah0xsaSqbNHEpiFb93VkbGEyhquF8QR/ujy9E8+/mC71j11+qTWa8QT6ScvnxvLjMs1+ZnzT1+5euXsk0fuXHt77a7/7GeOdhq92bE8Jjvnpi7MZzOSKN36+B7YpBeffurhvY0/+lf/95ETi65FsREbs1waJzv9EUVwve5A17X5o/MQwRBzKI7qphn25As7vpM0yQhBMGh2Qy0hBd90jYFSiMWzonhve8UjsbPPP5McnzysN8v7+15g79QPTJSAZiOg7NLkhET7KSFjDINSKToiFS6LDoyRourFfKZ82L19b0tzTbXVA/edS6UdHEUlNj9W1AZ9XLd0DC3m8+C6HDCqGDYYDmLxSCwipsZEx9dN3RSEOMfEwYp5rnH29NIXvvLFREJ69623xwoT5cMWx8a2tg9WVraUshZOpfR4ujV5OLRUnQcPbtitUUcz+skUH0vpJCpe++BwbDxDcb6LiOvb/Rt377IS0e2PaAKjA3f/YTUvTbK41drfOTIznY4JuItrsgVIrPt0tbVrei0TIFP3TSMA5kNJvdlHPAyETGj3utV6nSRpCzxmo0ti3OFaXdXi9Z3BBHaYDOyNNW9ssogxuMBKh/t1imAojh2qimo6JMMpoNcBQgC4ogY4hmIu3W+1YRvIlxRN5gu5w0p5pMgoQUKmB1ygSAIaM2R5wAIs7OVBgJsGsEB8BIBlqIRDHUiS1Awzk86ABdjc2IasqGgKDsBtOh5ocuBCspZH4Y0+mgxHBgMzVqu1UrFE4lQsFadpBoHcIQjg5YGBwMZblkkx1C9NOtAA5Dc44tT0LKBnpVIdjEDmeqWxsVqjDQCRSqUiUUlWwjldORaA2EMedxyFXBN2+tCGvMDD1UXC8Zf6eDbFArYHvgcV6LmIbaGuS+KE54crvdi+B84PhBZBMNBvSRBVuGxdgwsMV8pxfVEUUrnMYDhELFsS+HavSZM0FA4cFA4HydKCLOuG08bipEuQzOFe/akLT5UKuf/+v/vbkKSnZ2de/dLn3nz7rd/8nd/6jd/+7fNPXBibGP/kyqe37ty59uEHd+/crtZryUSikMvn85l333oLiiuXyd6/cXs8m0+I0Va1sfFo9c7V63ev3Rj47nMvPf///sl/FCPCxbPnjG5//dPrdqXlMKIr8l3LsNqDLMlPz04nosIxUKnjxxkM6ZYPxmOiLw+iojg9PYNRtKlqDMOwHD05NaGosjyUT508sb29ZaPu8VMn96qVWDq9dOxotlBAsGB+aT7GR+7duTnshwM947Fsd6CAD0JI11ZGgP5IEN4HgIqDgsJxBCKKFhFPVZMM5PPg/t7uzfVNmhB8DdVtdX+/XMwX253eSB4CBYMEQn3JipHOpB+tPAKlWVhYuHn7Rr1RP3bs6FxxAkxeNp+fnJtJZuLLS4u2YZB+IPLiaCRzfNjXCUQnXFQu8JMQil4AiAkaAxbQ86HiwhmaSIrcWF8B1iYgInEEpAtELZFIgo4GANM0zYbjYXwIKuBvQRDBeeSLeYiAQX8QdqR6vH47kAkoJcibKInJRAq+C4E3VixYhtHr9CRBYiA94DgFQUMQ4Zjkfi8aiQlS5JfPd3GCCGcTg3SIIhEpXJwHMBq0E/YKR4eGADv85XNcOB+I/HanQz1eHgDeARwFXYU2Avkf3gwfZvN8IpX8xtd/ZfnomB9Y1Wp5JI9QjCBwhiQEeRSunwaNsd1qg37HYjEW2tdv/M6Z6x/c5vGx1dsOaYnHF2YerT5I5cTWofHGf7519sJEJNVSB+XCBH+4Z2xcicWiMXXYjIkL6aI/NU4ON4Inlk8UxyOF9ARUvCWbz5/nJLr3yacjjxRNs7z0BMEyeFbsnJxHjp+nb98t/9//rmYmg7SQ2inLthE92BKGMjQx/+BgcPHViRMzsY/eeogRmb1GLwjsE8tZDDF39/o8x0opcmk2JqE6Hk1Vho3mVl0Q5w4PKsVScXJ8ybd8DDGSyeiV69coHs9GpHu3HxQnp2VLmZhIWcZQosXqZid9hD+0NJEjJYTpaf0LJ2YiAfhNrFI9GGn4QV9NpGOWolhqICXSOASqbFx69skf//TnS8tznuXvVttzc9Onp4/2DzdX1x/Y2kwhm84msUTEV/uF3lAlxzL16kEeE15YPNbtlNFoNBqXFkqAkAFLRQ/3dtVmT/Swzs6h3fOVan9/tXDq6YmXfy2qKObDTzbbezupZFTWiO9/+J/lnllKTfSG2vfeeXv+ibHpIwJJjAKELMaj6lDBSXH/sBGLsMlsTLXc8Ynx3f3dYX8AXi+RSlGcqChau9bmMVQZqVNTs+12Fwzv3PQkEcZ0z5gUp1Njgk5Xq41ba7c1Z5CLSiUxJtCYP9Jpl1AHmq67dx6A2VEJwUN5pyc3R7LeqQ3sgdk/7EpgJS21EEuZssIKvAV+lCfEhDhqtTHLxFJx03cswvcjNJ9PUCJbyKXg0ICNlmVTYXurEwyRjueufXRta/dwY3f3mWee0cDxdgegZAwlarLLUxJNscl0yoc2CvLDsy6OuhhGSLypBYc7ludEKvvtrZW22ufajWA48AmLnphaCChf1Ufzs8v7O4eIH6SKpbXbK0eWp7W+UdkHjVNclEsWcsXZ9JOvj516cvne6pploVEpmUmlwJ8kEtnnvvny4qkpKUYU8tFTR5bXbz3qH46kIIajhN43eRqfSTiXJ8z+3k5x/Ak6yacyqY313WFn6Po+XNfC8qLpALU7qE8ajqqjg0g8eOny6ZU7N9qN9sziIkMiPPAbGNdYQtN0mqJEiYfapClOUVRNNXq93mg4MgD8NbPX7gIWEBQNxQMtEGwypB4wUEjgj3pd0MhMLtPp9GjIMxjhB16n18EIKgIARNNAtLKihGMLeDEaje3v7UIqBCmtNZsETVmQaRAfaqrebg7lUTqbgcximpam6PJAhiR3UKtC4o5IUchgFM1kc3lQ0E6vlc+XgAOGo1HIozjOCRwkUUiXjoEgAeNjlIsgUGUjuDYv6Bl2MclJLE0G4Tx8kL9QOFMSKAjU3YXr5QXQTUnRNMjRBAUnYMPW4dwjqpIq5FiwOqDTGMZAsoZkSlPxWBwSMWQ9oHYinJ8Wrlw8ONxyrOGvfetr4HEmxqcWlmbn5grGyLhz/ebnXnl12One/PTTqeL4F197/QuvvvbEExcS8fjW9vbM7OzCwlw6kYQL+eEPfnjl6tX3330P8BGszPbOzvj4+NT01MrDR+qwP3Vi6aWXn9+8fsvB/Owzx5987aUPf/BjZ9QcKL2hqb30G79+8XNfVurDC4sni8fmAeI+c/liTqIalT2OEwlOBCiEqsBRDHgRvBRkdijSbCYzMzM7Mz1nOWFVQzCA+4SPOq1WuLS4JELzmT96Op6aWFxaNsC9tquThcLy5BGGByumQ4FkMplcPltrVKUIOA/bpJIUxtiqQmI+hntPXTg7lopKFJrIpjmOAy0AuQI1mpiYCLAAwTDHclmOn5+fB8F+7oXnT5w4AfvM5tKVgwPwLkB7APmOpRdyGY5ltjc2bAuiOXx2yrOMY1kkeEKK0XUDIahYLA4+DyQ2XECOpsMo0o3FhVn4a3dvZ35uwTANaPugcxBIo9HAMHXbDrHyMSPq4WRnjq3IciqRZGiq2+/SFA1SDacNNkKKhMung/uXpAhNg5s0IdjgHRAzkElAU3BUwLtQa6D9YEdAocGEgRhDwEDjAvUFrYXYBhGFHULo/rKXVjqdhtNz/XDqf5BeeA3BDL8h9xEkqWoa/A3fymSzAC2wf/gUqunDjz9MJaWnn770udc/PxiM1je2wohlw+bW6bZ1Q4Oia9Qb0IThEPjRE7GNqwPXkFhWihB+PEI8Wt9aPj6lyIQblC9/viZInUgEikxp7QqNTSc1n6gcNKWUnpq2YokgQnt3rj+4cqX61q3d2nb1N35FeeZF/dMbytohPXJlkkmeeS6LEzofaIjRT4/5jbZ147oytjSpdmSfRZuNdiBHdIWwZD8pggf0F/JkrdxHUKlZa4HlmMsd39/ooL4bmfCKi6YQMxzTK+v9Pnl7eXbq6kdQU41iqeC7OIUBRgSNZgWsYmmm9P57N+Ji/vipo77fTbPseG7h6t0biazvxGnd0YzWyPeNqaU00tfB1c9+JnH4UNtuKXwyQwSWp1nRWJFi2Vp1fSo1mYhT3VE7NxGlk5jJGoUU6622+o2e2mNmZ5YK+Xx3uGKa0sCwbMJ7dH11Rsy+unRqnOc2NlcGau/Xv/bqg/d+pHGJtZF+f1Bd79f6mLHaLA8smhMziWjAZbUrt1e/9M3jb/zgzvLcl03e3zUPafjAJ+ePLt3cuDXk+0+8dqQ12h72y4EXSUb48eLYh1duOZ4PsuH6Nk5xOB4cHhzwDAOI0Wy1Gv1+rd7KxlMczxAs2x70IabSuZSij4Q47xOBzQR5VHKaWqfbXT4yd2Z+Nk1xPMW4hstgGZQiDLCkZDI3xr/6+ow5bKgBpTpIV1OzxWK/owH7JEQsyVPADRDByVxOdfRIIhYEHmrbnU47tTQ7VsjHOLa6v5dNJ1PpRLV2COeVzY132yPUweq1KjgjzPHAhT710lOGxv30hz89e+JkD1wkxQQeQhE4ErpLottpQS4HjHNNV+BEwzI0Q48wAlhpisT7TZInUtkcq5tOf6CjBrndWGEYMp8ogJftVvu67Gan4qzIfvzpu6fPnchAtpgYq/S7bbnfGvUzBeb5l162XPfUmRPQZiWBFcUo4IEsH+CeXt55IPLBf/t3fm95aX5rZ8t2XWBo3SGc3v7vfOXJVH7CDuLZybGV1hbHSLVyiwWqQ30zMCfmZ3b2yx6EZeDbARpJjOGIdOXtmzgoI8sHIEauA9kEeAbSh6abPC8QFN7utBTFQANM0VSAHiBDyF+WDaYC1y371q1bk5OToI6QOMIBDzQNwtmsNFASm5qbA2cgsDwAQbPdsAObYCF+6agUDe+xuR6I0HA4nJudgcTU7Xbb/V6z1ZaiYRJHw6FNuouG89/BgcD4Q1YC1EinM5V6gxcBR6MEiUdjcYYVOu1ONCKFPUvxsKsHCZsS4aRCAYKGEBN2IbEDHLFtc9Cu5KIMaupMiBEeGqiCwDNcuOyX5fuQgiEbAmegCKgjMRwM2u0W8HosnjRMi6QZVetnxBicDUITpq4HI03p9qSY5KO4pqpwREjTIMtATGS45olF4RwIcX/QzWQiC4vjp08fe/Rw5S/+/PvJXDqTyy4dWfrhj3946vSp//V/+ydf/spXKgCLsdjnPv+5ZqPx85///ML5J777nW/Pzc8Xx0otZfC3/u7fBe3hIqIVeLVeO5XLTs9PHz+67ChqwiM2Pr525aOPJmanoRb3b6/05PI//pM/Ov3UE1d+8eHO7uHnv/Slv/zTP+EJANC5AHGSiejRkyezM9N0NGa7kIWZerXxuD8tBpUIVUlRrA9lgOIRlqMQTB3K2UTYSatWrmysb1z95GoyPba8dHRza/3e/XvgcaDUI1HIDLbuGKl0GtyKqinAxKqqgHC2Wx0+SGQyCSvQTVNeGJ/AbEsxRnxGKO9U+oMBfDedyRweHl799NN0JkuykGbiAJcQUJNT05quxlNJ0GyIK9UBk9enAxQc85X3369UygNlOD47m09CNqVc1xwvFXia4WgKWNZ1bUBJuBzT0G3HFvhwyLhhGKCglqHXqvWjx46bYb94ErQQ3idxMhKLQYsGVVMUJZvNQlQ0Gk1elFgSdmiAQILqqrpq2VYyFuM5HtAZ8gwIJLhMiBMIDDjteDwxNjZhWhAy4PNlCN5INBZ2Qoev2zZcBRhIkFLf9+FbtmW6jo0TFGgweALql0vfKyqEYtgr3XcBmqEJSGJ4axoaFzQxEFSapuD9drcLYhnOZ1et+YEP1Xfj2oP337uyt1d+7tkXXn39tU6nMRi2ccKXItFCoSBJUqFY9MMJMTDcCoa8PUGzQSJvJgUWc3nDg1ZtG3onM2nMzqAUIhJCZHfLqq0VhrrXMuVEVpKSnuHvTM6mFo5NDWVl666TTGN/9u8mX3vZ+uvveT/4cTA1Ff3MMydW7t/I5abyk5qltDw3QNnlm58ym9tNghcZwsFobzqX981RYpw48Ux8Znk0NeXzvN0eRnWPePrpiWMLs++9+QCYLJl2MDwuJHAuM/mf/vQXG/u1Ixfow9XdtZvy5Sc+Y9ojVQfjfpjPSL5HOCi9X6tYJp5NJE1P3lh/CDLZqA1UtH/yiVS104TYHlbR8dJ0OkvbvdH8XM6kRzc+bg8Vc2ZyqnG4n4ilFNXstpqIZXz9G0+//PoRknfv3r1z4vip+HgeQqpxv5nKT9uBmy/my/WyGHbaSbbaddexJvL5p86eYSjiZx998O7djVe++gRJ2purNZKQrt9dj+dS+UwG3FhpYnLUs3DbpqLU7XtVQUxOFBbnxi6UW3v1vpwaz+bTk7v7WxRHGqS+dLbQG3S2H1YoR+JSUVsDJxizPS/sHYoSnu2KIq+qI10dTWQyk5nCYDAw0QCoYiJTMAzzl4Op08n4oNtmWDKTT7WH7cXceJ5PVJr11NSE2h1V7q1DkHoCubnTocF1JwmMIS0nyJewvcOrw56O5MciiZKudtnAO3jUmJqYGDi9huEkxbSH4QN5BHjn6uag2Z6dn0uPF8DXxwgKshRt2RDCvMhli7mZ5YV2a61aqfu6NzU9PtCU1mHH1YMWYLvPYZ6XTkRCTKFYDRqrodqugjEIaAOOYFFWCru64mTIfgTheMOh3I/GqGiUPzzYSsRT4LgdtI2RES5KMAGqtHsBhZw6fmrj7iMM8Ya+RRKsIvciMeawfPiZV57lBPyTD658+rPacNSIl6yT58blnjVourJi4aRvttHmXtcc+WsPd//5P/83N28/dHyS5PlCNm4aJIuSiXT0r95e/8G7G3IwrA3axURR7msEzfSU3tTyRHfUK5ebAptIZSTD8re36oOuA6cAbRbcMWQBzbClaNQPl0Txkqlko9Xu9RXbRRzH4yXQDpFmOVkzVMMECG12O5sbe5OTM/F4HC4b+ACSAuQvUDVIui6OzB5donm2Xq0CWCAUWpoeiyUilmmYqgHuBlDv4GA/7LthGrlMZmNzK55MOI6bz+Wnp6bk4QhOK0DJ48eODYcQRTrFsJF4AhBGsww4QYqh4vEYHEvXTYBhz3UAYxA/HPsPbl2UIgzDwRcHw3DyOSbC2o7pW8rLT54+PpkvJSJyfwTB5BCY5vh9ResORwGG0wwJ+Q4LAmUwoKB6HItnaAzF2u0G0EYymfADh/bCKTAHhtptt1IUH+ME2VSwcBIPE1InlEDYEUaKDgZD0CjH1nXNmRifvXr9WjonnjixuL9d/fC9m9PHZp+6fOnb3/v2S5956dTZU6WJsfml+U+ufQpa8A//x3807PePHzlaq1Ru3b79aH39xc9+9vILz87PhpM9Qa6keZ58PCsCSoQr+OKavba7jR8Zf/1v/24uV9jZ3SueOfq5X/sHvcOR4JAnTp/drh1CiT/5zJnsOBh59Nb1e6sbB63+CCqVQ5EYxYF7T2QzoGdAsaAWYLbK1RpGkLdu3zNUJZlMgWe8deOaY9mr6xtDVf3dP/wDd+j+/KffP3PuyPKxZQSj5xaOLCzPV5p7tuEV87l+v+d77qDbSYddBTtHFpejGLq1+9AI1KnZuWFXTcUKI001fCcjRKqNerPTGhsrAiZ2291Ha6vj0zOY729vb4PeQM1WKpWt7Z1MNuN4blaKsiTUQDC1NLd0cjmdS/ebbbnRrpUPHVsbK2blfifwzIXZWU0eAua6bmCoMrhikFZooKHpgZQn8KbjMSwbjuNCwp5xqqqJQgTEGGCaYRmwiiCBR48em5qe3t3fB38W4VioWCgi8G6gdsjjmYEZigJDBvYRkkM6lRoC5Xe7vCBA+A36A5YLx+pgGAraDHEY+KjreLKmGCCunkeTFBcuoudBXEWjUQBr2DsoqKFqBBVOkgyn5/pQig5oKuwH9kmB6OIYyK3tgO5gYKzDB7FGOBejaVkCH05CGRWTGEoAQ1+/cX11fQ1sExWepEOSLJyGqsqtVjOXzxULBVxIMAIKPtmK5+hiCtUG9MM1tVZvzOUjiyeyc6XSYNi88dB546/Bjmfa9jDJE9F42OvE7skXzp51ES8bS7dWN/7HfxhPzRr/4z/t//l/zjdU66VvTY1PCA/ebXEkWSqmbbNnuCibOvvBJ+XuQBaTAuZgY9MkZeFoYB9/ZXzI9jFW5qRhJDr20/d7a4c7z78w49q2hcqnLqXqzY0UFxEyds0abmzWNm65J4/PVe+2nz726kCTD6u7PCfOTIzTdDCSlXpr5CCorWkYIpc7+wybRFSaZMnJY5lyZc3sugHHYCQylS18+NP9xYUTseywttf+ydsbS1PTncNDgA7D9br97rA1+JXXviBE4z9863tzS2cffbKTJXIWaU2fyTdbjaHhGuhoqGqr69vnzz/Z74w272+eP7oUY7x2pWwHzoe3H375m1+emYo8unO3c8C1jUHf8KIxIc6J7VaTiUa7I5UVUAPXk+kYR1hKTew35YWlcT+ouJoxandUtYNi3K07K4VUSq4bRoMRsIRM9zdXDwiMmj8yPT5W9HWEJ9hqfScaleThIM5wASCeocmuUyyUAtM+XN+lUCKXSgDnlvLZfCaJEmiumKNQqrG1Mxz1r6w8rHRHM2PzJ44dL7cPVdnMFWzXqrmWw4jU/OnZ6tCJly5mUQcucHxcKhXiO2u9k0dORSXhwa2yTbgg5lExUt7akwjGd9yBqcXHcjFI6MPRRx9+gHE0GuPbpqLZ5oMHDzyZYslkPp6amI21lIPF8akoG6mratgpVu2NFzJgZts92UPwhaU5w1Knnjjy0qufvXHrtmGEIz1c36MEhhRovU/HAfQRxNL8hblF07CaLcVzJTDHDM6dm5sjMefe7kFmLJvNRLp9szcaUW480PCkkHV18rt/8Z0j85n/5R/+/eNHYu9++C4njLXr6PZaNS7GKIo0bEssJmeXFntD2dL9meLCdG4+wyV92TNdxZMNj5YGpP7ptdtcbEYopFALTQri/n4FyNEnvIvPnt/YXKdwgcb5kTUMp3nwR5pRjWVIJJxWHTeUgGQFAErL0vuQCFVZiMQ0IzBdwnFVED+EwOAdcI6QER6tr3a7o3g8MzExpSo6UCm41XCh6XgiHNlDUChLZCdKDMPcunFzJA/PXDx7f/0RYOrSwhJFMC0ozv4AzInrOK12I5vJYo9zTafTnZ6YdE1LYjgGJ9qgVMPR1OS0oirRWELRtfagn85nfdcPlVpVDMsi8PABXqfddD2nXW+yLOdDWkKxsIcqaB6wbzwR2irDYwmKw7FmvXLYaLVMv+0SCEUppu2Dz8eJCHAwEti6RuMojvjDfieXSauP2TSdSYddSGx7KPeyQsxznK4qw94SBMsQuI9j7TDPYvVGM18oQjkAr4Awh+Qxkg1TR8HokdSd2ysYSh07sjgxlnTtYHttPQ0IThIfvv2uQDP1w/L5k6dB5d5++53J0sSxo0fm5+cfra1Fk/HCWGn94SMaI29dvfadv/j2xPj4r3z1K+BaJsZKfDyiq2HTmp6cxlX36g/f9lTrxKnT7/7Fn37y53+8+skvPr3y1uzMdLxUWn2wtvXG9ZXKdmZ2OTV/NFEsJBKAtYZlOxDYruvQDA0SSzLhxPeARxhG1OvtSrsOHhRKQJB4hCYZSRqfX6i0O5bakpJJMZLwUDQeF8ZLaR6jAg2VNXlpYcHQ1LnpyUwC3HPfd/xmvaX6spAUs+Nj4E8ClG/XO0mW9nodzbERHHMDr1yp7m3voAFCUBRGkoc7OxcuXKjVaiB7QiQiq+HYBEmKmL6ZTCSjLN8uV+rVMkjFzMKiYhqephJ4wDB4EDi+7VQO9hiaQlGfY0QcR1LJZH/Qh3eAOMEeaeHSdQjAouv5YUd0XgDpZWgWomZ1cz28fwtummGBqvf296At86IQhBswYJ4gH0Dthl2TAiTkWvj4sTTCD3wKuguCB59CqQLpApr3Bn3QP4pmoMlk87lQ5s1w+KwfPiEOEgkwbb7jOAESrnnH0QyIK3A/6HSn2wHXm04lQeBht/ApIArsHH7gWACyAYZGYlHYEkQ3IklwYiLHQROAq5bC4W8RVTU8F6UoznXwkdwLOxCkUrFYDNggpNiJbEIxfV6iDLVVGpu7cXen0dNtLIJnrS98/gkG7316t3V3r5jJz5nmjon5T108khUjg1qDjSYflatCPNHcr8RYziRSH32U+fNvNy2M/8pv5D7zTOrf/uMPokKcT5RMouNg/MzRmbWV0X/4P6+NTeU1a4QTga3i65vbL7z49Pa13sq7Q0cXfZIr95zugVVKsYLnq2XziReWP3n441KkOAz4H3x/9fj8TCyqjqdz8WCOpaK2FxwcHkwujY0VCr3dqkSRfCT27PPP1XdXqu1+R47EM8zybGF9q5KciCYTgtVFIJtnLi7v3equ/WIvx7PHjsS3+62NTSeBZAUeD8A7RcKeGJWD/uw89+LLJ/7NH//Zs58b3+9vc1NRI7AGK4rbtLqOafQt0kkOLB+V7NNzC7evb9CxaDHH3X+weezYpN5Xcon4q688ubJ699HDyvqqanFBIUsLOa5aq9sOjiACNtACRE2JwrPnXygm5j65/vGjgw06mh3ZhIUFaqdfOjKNuj6PYDubfcxEzixkGw1Vc2jBjEaTMZfQ+g1dkSON1vbFBVdiRzstBYukXNceDC1MiFqu1dqv2iQuxaNbOzvRWGRuZloZqYSP9qrt2nrj48013bbPzM595vJFwxjc2rh/v99IJlLZXCyTH6e4dHdkyyNiYXyaRxrOYBdnRId05yazmw8qn97Zk21zaizWO9AMzUuVkkIa45LsCI5qBzxLOJqyddhNTizWB23CIwiNae93yQDDookAaaM+s7vWvfSM+NU/jMfTwoffX9dcVHG19GTOdsHnBYOh5oqONM/tbe586cunv/j6K6NuUxmqkJlcH7x4PxaTCgtidb2nddGJ02mENNZu77JSLBJlB/1eo9+zCBr88qN7D0v5gkAhuqIMRp7H8iuHd46fXYxFCrdv7WzsrR4pJH/z69/Q28buo9rM9Fw0wyUycZaJOyP2/fe/M3uEnJiPgE64GG9hKJ0gAwoH1p86nlA1maGzp84sh6tcB6jpmjge291uX/rszDDYfP8D8LDjvm8yHIWgeCpVTERzAHPgr0mGBFPlBCYSYP2BhmMkzRCcyLh2uBY2x0VJmjMtD4B4fWP7oFKTFS2aiJ8+eVxRRwN5EKABJ3BSNAKSFs7qh2MB5C+cNBXArV6nXU9J4rPnn6geHBJO+BheDW+1SdO5HEETTVmenZzd3tlNxNOQudrdgWbZlVYrXihQJNZu9VAMsh7bHQ7b3R7DsL6L0SSpKOrjWXpQBhIO4qOel0tnC+mcqemoj2iKoikjiRPi0DIV7fHQ/kB3jHK7t1HrxvIzCMFZhgaqYmlmjJdiggjujWMFH8VM18et8HHw3u722Hgpm8siGA5iXmt2ABsBghyKBtQAohn5lkEhoD2+jaG4n0hK4aJwAWObgaaNbKuH0DxIl2kYKNBPJP5wZfXsuVM47o9UUtNVniVXHjy8ffPBCy++qujGQB2oveEzLz7/wmdejHJRXbMuPvfcq6+9wuLBsDH8T3/2F69/9Rtf/vrXf/6Ln4FL8FwERZiNrTVQ46Fm7j5YMYaDmROzrMQdrm3c++jtc197afzUMVbMLFx4bqw0m6D5tz55p/Pg46lnX03Gp+9/8m7v0QqWKxAExbAWhkhwHY1Re79ZiwmQaxCG42Lgjxip1245iJyfSNqmJ5KJpMjfuvGLZn144fzZVDpOgUDa3q2b91qtPkFzmVw+nIqBk7LZkiglApIYmgMXtxxMGPXtQizdK28l2HApI9AMPLwjhYKDEwgOKpAUBQ9HB+3e/sO1MoZVNho/++4vKo364plFlkZSjOT3bY5jPN93cSyRyxm6s7O9n8xkJElaWJxNZXImcIqUgMgd9AaBacaAWA01QhKYY0U4HgwZ8B9KIOD1JZ4gMQTUnkJox/ZB7nzYCvMilADaKIogzDhkEBBRIFRD0wjgSPDNHlgSUGVJ1x2cZAOEcn0L6htUFtoFCDbH82Ac4W8QaYbhNc2iacH3UVBijqPhkG6AYgQJdQ2y6fhet9fHCTKk0gBVlRFJEoLAw1ljiB+PRMC9AWdLgijyArSm8B6yF458BXmGQiAJAtwVoDB8BDANhO35gQ32X1FxDHcdl+c5UFI4+XB/OAI2AtActozHY3Bd+Je/8lSrUSV8jPSFRkVxXZSjWHCtUaH7+msTP/9x47s/7cQnFlqdYW4qEi1xdruxfk+TNZNPsrfvHLK4OBbN3Xqv4uBStRvs7LXPnJL+3n9z+q/+5N5IZWySiAkIRFY8l05mlv/p//rdRhOY41ijuY8FUrVcefG5S9rQbtS6iia328NUfLk/0krZ4kRsZm+7kZ1ncVbGPKwhD2/d3l5YXB4oFdur4gglD5nhyIX8OjWWmFkoNg6H2ysb45P5qaWTm3u1ldUG6kqyVfv8ly80K716bRhLpnLpEo7IoyY2eyTbPGz29nvPXjrvkaN6szE84M9cjkH1n3zKyRfEW9fXf+dvzXz1W8sLs2cNomzb6Btv7l58+ozIes3dfrk8CCgROGJ6eqxc21+cmBUw8uHavedfeeHq+zde+8wL+9vtdldptA8B6rb3Khgr0LGg2dcmizONTuupSycVc9jvOVA6mRTz1FOXLRv5yc9+pmpDMRLZq9diiWgmIdoGET66IWOcrUgZoscF6fkxRLcTGSqeaY3NoEFA3b+7VSxknj43E2GU1T5ZHjEeKnIoE1j4SDc1RaUcMka4SYGbn5zIZlKtbkf17O3qYbnbcNL8E2dPPz25mKTF77731kcPdlPZFEeKc8Vx24hsVqoy7+WWT7iOknIOCma14S4bjBPY5OCgUSig7fro9OKz8SQaoDrUgzrQStS4VQ/nOWQZbzwpya3B/sZhs1IVaSLJcVpvyGBkIZOgJIwJYs1Kvd9Cekr9wqVT//Kff+DYMYzwi5P5bAGcSVoZad1BR0iwTIRpt/WHGw9djLz87NNr65uuiQl8dDTCmHTAxcXhsMdwKJ8i3aCzMJfvDU0Eo3ECWhNea9XcwI/EpEbrcGIyt7NT5UGXIhGWFmsHLYmP+4jnuN71+7t77bKLB+9/dNexw0F925v3yMDzEDWfz0ps8e6tsmtRHFh1TEMQPTR2hjs/O7u5uo77ji4PJD5W3mujNNXqyZGC+tlvnPzoHfPkiScC3222y0ovsBzVsgc6aOBIJwgOsLrdr3EcBzkA7D4HWQ1xxybGHdcf9EckTcgjMKChib5z585gOArXhDl3Vh3pkFAAHGOxOMsLgH8BXIDn80IkmY7XWhVWpHiJGSny/ft7sWTy9ddf0Dv9br3BCowdOIZl5HI5XVeiDA9armsqGHY4FmRSw9AiIp/L5lzX73cHQIQgbyxDARUBREImCu08Cxkea7XbkNEgv4CqAnCsrK+brjc9O9tot8VEDLSwPxrA9rIsq6rGs2wyGT5YVTUt8P1wqibfA1sAV/fL1VEgXQH7Rng+m8sj4XhpXIrFXB9RNKPbG5IkHmq8jxA4gyA44EdUStoWZFE3IgkEGlAgGdbICXTdtXycAqABXMqkM3j4EMHXdfWtN9/4/b/xe0OldvnpJ85fOFcEBS8kvEBvNsue7+bG56YLhcre1vvXP4ylo6jt1A7LhenJ8Vzp3/3xH3/w8ZVmq3HkyOLO1nYmm73/4FHl0VohW5iYnS7Nz+ARdutw78TJ0/fuP0hMzGayxamxaR4KPZPfvv/go5/8gMddhQ2Wz55+8PbPanurz//WbwdE1moO0+ORbqt1KI+6HQ1Rw/tNixOTY9ncBzevt1x7bf2QxSJPHDsrSaLiGGFvt/bg3OUXDM38zp/+uTOSUdfWtOHM8ky8EMMJBcW9RDzaaNRWHj7AMOTihYv5fEng2KgYiUVALui7d++lUnnfcy1TjbPYaNTBKMSxddRzU7G45Zg+gVouvquOFp979mBr7wtPPctiVLnbubGxev/2fZzmvCCctrCYzy0fWTBNNZWJ51Ppaq0KDalYLB3s7Y2Pj+XyWYZlMCSAgJ8cnzI1ddTrJSWJDoKUJKAeg+KQh8hR4AwM2bPMFMskCcIE2wJ4DTXhu7btzMzMBD6qyCrNAuOGt3wdywCNcxxQrhESWIC8NEWqioKjYS+NcHBtOOjICocahCYTzADG0EQkIuAEUK867A9Hg35UEsNhrNBwaA6OFPbIw1CO5wSeB3CHRBFPJA7Lh2i4SK0AFAvcGU48qUM7BcUPp6mSlXBWrPB8HCeVSALkhg99oUWQJEgp5BNoCO12W1FkuBxA29JYCc5EkeVMIgm2VFdV/J/8oxMRpgtewlT4/gCZPjLl+nqn2n7ua08YvvWdn+8PvRSDY3p3qKktFjfTPFmrOy5Be6zD8dTxhakYTTUOmkePnfvg1lpL7/2Lf3Hm7ju7ewftmRPjA3V4+KBTHCsKOfvO6vbFp06Nz5Jb6w3MxVQtEBiWQJDy7kEsmmo2O7FEamZ23vIqs1OTW7d2oOz8mLm7vqu1+RvbzdljWTNQtnfqEeqkrxR31iuDUa9UKBSy0atXr925tumb7pNPnQMcuHlvbe+gKQjdz/3qccuTD3fURCquGSMSpSfHuHgOWblXrfaMc08m5pcin65UIUVNTlPLp8RHj1amFvVua9BvOS+9sui4wfTUxY8+vn//rlavULZtFdPR2k6TF5MIjZG6GYmJm1vrr1y6XN87mDo6/2htk/KoE8szdx5uS6nYQX3v0jOXy9UOxhGXP3+2XqlXtuuRHF4ap1ZXd+OxNOdpz1x8WjWMD2/d5hMx19IYnk2NFREC6dcOpSIPFeZ6Q23QZN0MA4Qe//+T9BfwkqTZfSAazJHMmTcvU10o5u6uZp4e0GhQGpEtPTNo17Rr7+5bP3n9e0+7XnslyyLb0mhmRMMz3T3NUN3FfOsyJXNmMEe8E6X7q67OypsZeM4fvvi+c+RWDaTPVLzIOx7S71O31zuF7ITSVGgiu7fTbQ0CUox1+h2fpmq9pqlKc4WJ40vlbCY5HA26/WGmmD96+mS910nkUmkm1Wx2Prp6Ze1wb+HEccdSgALTySTPyITnR/kkG4l4DDgY59pHH5w5Vep3yd1Gd3dja3lhIjM1vrNRn0pPqprtYVYZdlFKWEN91O3oqNrrd1mTGw3CuT9Tc9OyMSThTseTRCLCZVNGTxv1m+l0wgW0s4ifvbGl6zwjhoOVqg6qwKwcVgFi0tl4s9uYnp4lx2JSzXj3O59++LOPTM9SHAsgI0Hy06fH+/3h9voBzeQdN1etqUKUwGP9/YMqRcQwNOajwdiMWJ6IPXy4bRvikSOLnIiTFFYem4Bkk9S+F3bQjM5Nn0MCYnd7UCosSVp17jiVnRDvbR7oA0Bpe9g3dDW0lyxDw54dC9OGrqwNtta3fRtJ8ALmBwxF5nLCzsOWYcnf+PuTu2v28annZkuxscQRNLB73UEul4RgNg1bEMDCia5r6KYE5hWUQDqVAXGZK2T/6T/9xz/4wY9DLgHAsW0EQ9buPwCuKhRAc8QDP4hEErlsPp3OABYgj7pVg47wXI8kKccLJFkybbc0VuJjXDzLT82XdzfWBBR/9slL3WGHAm3oe8VsZmpyUiCITDYdBAEnwkvM973FuVnAaJbjDT1slw1ICawPBwesl4gnJVUiSAIOKRaLwU4Jko7E4CyiLgqOl07nchTLAqWRDIXiGFDmwd5+MpmkKMoK1wtyoBsYlo0lUoqqAEpqqioKIseFz6sQJJAleaQoqVw+mU5btidrerszoOiwyUmEzzkuNhqFk06B1+FQWY4ELTKSLd8AyeCTCMoxBLheRkhncrOGNgTw1TUQIvAeCS5nNJLAXiwvzty88WDQ032EDMBh4wSF85jPPffyK8N246CyzcdY0zQ+eOc9y/Hurq1DqK6tb7z/8YcXn7j4a7/yy6C5pmdmV44eJVPRiYlJxEXWHjyo7e1fWDmRiSYA5p7+8s9r7f5Qko8+flGVtd37a/12HUV8aSQvHFvNpSN79+5lV4+5qHj7+lW1sttrHrz38bVmVVq7u+54pqkNspmMS5IH1WpHDj66uj47PpnPRRVbKRTLU/mpnjYkaGJzd5OPckBmqBe4qn74cKs4PVMqTqMIqyna7Gw5bN1G4slo7MjcDNh7uAWTU+OxRPLh2lYc4gd1hKlTRx67FJ+YprhIY79iyPJI6rf6TTEx/qv/4l8WVo6hBGtJ2vUr1xACi6bTzWoXzCLwDVycqMDbhuZ6FkUh4IqjoihwXL1aTSWT3XZbVqSpmSkf8dfW1xYW5qZnJkWekwe9wDEFCpcsCwt84F3MdScKefhVAGSMhU2WQNtBXsAPx/GQDhBjOE6als3QdDilDggK85595olHo8JmVIzJsgS+k6JIaTSkSQrEHBJAdIWrbdBwUjEzGvTAYV64cHpleXHz4TaJEwAo4JV5kIlhceXwB2QlTdNGWE8Y9hUuigXlKinKSB6BCnRdD+L80Sh0OJkPyD6s7BE2yBKpcDhHYRgmEU/4rgckGk8mSCrsRAsfhWMFDoaoHg1H4IbBKwNFS8MR6Ej85cceZkXpyTMn3n9vq2cjRNL3CBcJuHsPd9758cYzn30mmjXTtBL4VnPgpQrMeIZpS5YcuFSEs4zB8aUi7sP1R5Wu/NHtrX/yv1yU6+61y7WFszOUqKVI6otfXExmekKMev/tnecuLSUS5s9++sCUEVkfWmHJzWB+odRpDz1fdFx5cYly7EYxNr+3fq84yQEOUFjm7r0dFC8yY0PFGGZjSwlyZe3aZqdWeebSaT6iPbjXMLXAULSkmPrqVz53cLi1tb1nOJ1//E+PxjKpH/7gFofP9Pt1Mcb5JskQYPOk9mZnZGPPXTrrqobJsJkSEk1KisRvPuinU1y5ULBH4tbD7tjE2NA6/N63b3kuFy7ixAlP9lwN9zzScdBsOOEl3+k0jsyPa6a9Wxs2as3f/DvfePO9d7aqO2gkUHUrlyzr+sjGHT6HFwS0MMagMSubSEToSEqkzy4tQmr+5Xdf5wtpUgDClRG427yo6kaMYsUUs7XVdnFmUN05m53q7e/mxzPqgNxt3VJQEFF4dpwnkihJuPWdzfLcTGO3HhCMYg1lpdnvdKan889eOlfOFNZqW7cfrA1k5fjJ06l0+mdvvbV05MjavXt21R3oljhWHF+cn8xnu/v7p08dRWlfIv3BcDBsq4Hu17a25S5ISC9gzX718LDtzxUmMwnx8v2aaurpNLHR6x1u7bMptq7UmAxFZZmN6g7LRRkmXlEqkwtziWxqcX5R6Y02bq3J1YHdUXqy7SGjADWpMNApaRTQDO56GhriDUANDwhJ4shw1O8B3HYkIk4YdSPmcRyGgsu3PMIJCc9PZXLdRp8h+VjGE7L9ntqUNCugLAZJKZIkRmjLVgFOSUxoVocEmN50otWunTyzqqp9kP/ZbEqM8JIkAdQEqMKykIKEJCnNVr9aG/Binqc1EN9ihHF8V4zEcPg1Ca7RaLRbuVLs2edeZCnetuV2u+95tO26NOY9/8X43duD5ma6W7v5yduf3Ln5iWn6haLguQFNiJbh5vOZSISqN6qLC4s2UJAD586GpSGSkQ8/+vDwsMoyvOm5wDem5Wxs7xqmu7y8LIixcnl8cWHpb2R1aAfBLzx6FsUCYLke4mOeTQRuWKVhcro0v5RT7Jox8uKx6O7h3me//HM/+P4PmIAAZCyWC3eu3xqOhrliodKsJ1IpURQlecgAI7oO+ARAlna7DT6EpHBdCxcO+eAgACVJAugT+NJ2XLiqvBA2CIPXyRQcKigQG6Q9YB94U/AUcJAAl3B4tuWGRYt5QQFXq2pA82H9urD5NphaBjaXTCYM04kl4rCpoawSJDMYyQwDXFJwkb4fGCSgHA5+PXAdrNdVw7WUeDgaGBF5YCeSoMH3A4wElumiTrgWCA0ZFmgbLixFUP/1v/235545eebs6btrd19/8/Vev00SYKTRM6dO/p2/9Xfe/uT9heXFly49F+cTl158KSAIykd3NrcXjiykc2mQ7yxNf/De+7VqFRx5MZF+8NH17/7pt3ud9lixNOz1/+Rb3ykvH7n+4x/plXpI0u+9376/e/Wtj1iaTwqJHMP97PWPjj73QiGb3d9+uDAxdtCu3vrp+/JoJPg04HqqlDKV4bV7N7arh5t31tx6c3sg95BgMGwJZNBttxiSW7/zoL+zoXQ7r7z8ko2i1W5vYNgYH324X63XQUvriuR1u/1MKj4zNXHtyg3EBxlhaoYzGEqFibGFpeX5xRWAtjv3b8qOn0wlHMuxDVszXJcUXv7yL3zuG7/R95yymPv+f//rq5ubU0+eSY8X3NZA2z6QPKtSq7ICNz42tre9BfYxrIccIg9oGzQeieYzWRLDE/HY7uYGsNzU4gIr8N3hANThvft34OB4njEdfYKneCIgMc8JHPzR7FzfQzXFALnDhO1uwHpSiiTDBTR07VEHeDebSWuqYpsGvAYdNj4+8Q//4T8Q+QSYcvCfJE1ns7n+oE/TjyoSQ+RJjxrZegAg5mDQ1xS5kC9AeEKwxeNxcKwQkKACXd/TIVgfFf6E82DDeVXhXHogWhCRiUTcsWF34Y9hQMhbELqwkbB9gefpOrxlwr0DLocjhf1GwnGCCIqGhhuSCPieZdmQw1GSJMGk+Bga9ieAD+C/8PlYKhbptrxWhx7ZqIWN4nFBlyyTySSShb6+c3JJ+KXPrKwuTnWHCB4+ZJF0J6YEgeNRqBObnoiSpL1213n7jZtPf+b02eOrl3+0Oz5Hja/OfvDT1s+9NLF4wkXcg0GDbe5Lj50QBr3RD35UIXxi8ehUOF6REBka296tBD5lWSqBaYXE9KCu5sbYCMdSdgbhAosZFbkJHC2ko1QhXn7zu7cMefDE0wvNXvfu3QYrxAmUjEedX/3FX4cNbm/c3NuqT8yTS8vJP/gv13uthC55mqGOZC0TGyd8dHpyvETH713b5k1uOjP3/rUPVo9laNK7e7vV72uLqzxLRN/6QS2dKbMJba93tb6h4wRXyseiLELYgTzUVd0kiYA32Ggqmi/FM5n0drX/0zevfuG5JzhUf/3TqygrTsxDfkZMFW7MIDeeIQWDddo4Y8XHpvKxGX+k5MSsJQUbjZ3x8ZJGoLbvab3uo8ckCZoSRt1euVCqDZTeIDha1P/ON8p3KzWDKUyP4S5lSBKIGwvsu+dzrb3WY8dXVSU4dAf1QTsfoZfS+VfPP5VgGWnYbTT7KoamC2XINNuBbBy02m3Ttubm5zuqPVkaYyDkNWNzbU1MRlOF1M7mxqmFY5oc6J7+9HNPfvTODVOVl08vmHgKVKjiohEjMpmY2Kg9mJnLJ8sp8UQigeP5dA4jWX4s3ZSGtu6df/JsYinuWUCaAP/I/Ydb+eJ4+CDEdH2XaAw7gRcneb/bdrKZFMv3aSJuanZc5FlaVGTDs13fcSgCnyhNumYQdK1YInr0mdlIkbYMxxg4phsQafLgcDefFSNg8LBOf7hnW77S4wOpgLo+4qEQCTRBuA7S78oiK6QTYGrBnIm3b94JEzLAu93RqTMnKNppyi0/QCiKG/a6+XSKRYSMWHTBEyI2MHFxIhZLeySnsCISjUVpRggoZ3y20O2Prly90mwfRqIZksp+fPX+s59PsRnvD3+nart4gBjg91zCtwjFHBgEgavKKJtJMAw66PUFLqIrrhiF3I/s71UMy+R4xrYMmmKRANurNgAGIIMrlfri0vLS8tFUOlcqlV3bBYvmeh7LcaC9g7DgAIkhcKKabdoszfEcHxYOtpWxcgHMgchm6v3WJ3evt3r9X/var1C6ByQXzSd2tjYlTWv2+7pljU9Ot9oduCAAUCBfnLDhCSmI/OzCbKPZiIEctmyWAxob5fLhMLJl28l4stfrVWs1Qw/9JRwV6ELXtcH0gq6XpEE0GtbaA5sLcAyuFxwVAJ8gCOBdwgdXnhv2uCeIsLJdOJ2Egf8arfZIDpfGYuGCCoRh2MFwmExFQVLQLCOKvB94kQgToOHUzrgQZPJseSY3kEe24xNBEOe8XNQdmmBiw3ahcH1ogE8m/BaYlmG396WvfhXc1fETJ44sHivkwSPmYzFw0sziypJtBXJPDzzqBz99Y35xdnV54aff/4kGKW7oYASPr6zevn7jvbffOTjc07vDrYdbLoH/+OP3hEzi5PHjkfBJamAZKl9MSQwChu/M4vJmdaflyK1B98H2/SSfXbpwQXOM5cVp+aD2sFLtmL4JKiTwOMYXORyxTBBuAYqxARFHgq5jCNnI0lRpdXommsxsbW/fvX3jsFvXLPvF515iSf4vvv1XuVJ59dy5lipVN2/joVwAoz+wLIPjYgQm+g7FRHDbQa7durOxs3X7/n2Wix07fuz8xbOzs2Nc4Pf2dhdnZo+eOP7Y0095AXrjk2tv/smfv/X2O21bm149sjo5pe9WEgxdHbRTmdjEVPn6jRuH+wc7Wzvvf/AhSJ/J2QXNDVsKApWA7sFB9fL88aPHcumU7aN7u3svvfAieNSFhYUg8Mvj5bDqoTKg4EQhdgcDzLGdcC6mAt+OsDzm+6o0QnwXIoKmMJ4F8nbRANNVhWFpsMtwEx/ce/jmm29fvXLz02vXwhXnFAMxOZIUiuUoUFGQUX7YQhgPe+15wG3xaBx47e7d+612S4xENCtcDhcFDef54EsxAvc92Ew4Sw+oUQ577ARA2CADgYVj8RiKEZ1uL1zJhqEGZAiISxTJZrPwFVlWwEMDjw4GgyBsLvRoNTCCqKoKpAqbgg2CPxbjUU2D3xigTUODznM4S8cmp5+9fKW9ua1Go6lhv5ES2clidij6qq33WwefuThx8+3XVxZL0Yh75Y1NMVFqdOHHZOkxnienpsh6Y6/TljoD7/mXFh9+0p4ojD7zlYn/9Ds/rKwjz7/Ia3oLCTue0bkJ/8xx7IMPGu9+KGeSyd/4B7965/pVlqRcB4Vj4QSGRDm5TRxdXXGdqo9ppiz2KzqR1GW7v5BapbRoKbLY3Ffv3rn5+S8//nC783C7P7kyFbiGZ0hnTs6WcpOQD4FjNhq9V37u4r07lQ/flzAUT2fDRhEUzYN0iYjI4urkg9u7cN6z85HN6trGYX9xdQGn7Svv7Zemycefmv6z339ABdNMRA4YIj+VVtter0Wn42kedXRJshx/feMwm45bI/epF48dOzq7tTv4s++/cfro1KUTi81ao2V6vbZXKKYtw2AozPLUkWIUJ2nE667fJcCuxzkqScxc+XTroLJ10NPAgUgWCCyfgHvvBgjOsEKk2qhGU4mpcry1s/7Ci6uHUvudmyObEiIFk0KQlSNL+qgTIePbN1sH9w6+9sUXRx39xp07T5y+UEqnmYC6dW19d38/IInuwG40u7qkpuLJ7a0tx3eKE+OVdnugGukYY/a67WYVZ+hGp53I55xwlUbAW2y31+9KEkAoiWKpbDysk5kuuahre0ZKTOmemZjmM5nU1tohKfLAZvv3dzE7wEkcjASq+FyM1aOmsj7UVH000lCKxyMClxVmji3stWp7d6uWjZUnSvArXTFcWwsCOATRsTWGBTxnHAtkopbL5iDBBFZ0erLmINOnllyRsUgHFwzLGx09MRk2M3qwr2pGu4G53SncE3W5U+QmdVdydcwziX5nwHLYeDmtKsMIF9VNIx5J+BZuaYjlwJkx+/sbq8sTVMA0DzRjiEejDM24sjqALJqYLJu+Vaso1QMbR1K2jcQT0XDAyjPL0wVWNHFKLpWSYP5SGT5SGDz/8zkKJb71X/Y/99rLLDecLE4Q4PVouErpCF1Ipthsnk7nONvyLAPjmFgsGg8b0GhWu9uLgJsWGBDROEa1mu0rN+4AJ83NLR4cVJaXjwYByosRA+xw+OTSgbwFdHMdUCcZjmXBcRaLuWiUZyifCUsoGT1w/g354b1ar99iRS4/Wdjd3VMgIx5/9sH6AzxKNTut8mRZjESPHjuxtbkNeAFA3e11WZ4tFkvYo/VX9UYdXCBJMV6AZJIpkOKwbzCj3qOOKIjvp5IJPCxFq4I1wMA5+kgOcCibFng+rD/le4IY0bSwrRiOkZCDQL7RaBSYNV/Id7odMPDxZByASFJkJORd2A8CrAzcjKAYpEH4pI1Im3qgqAaYY9dX02m2PJGw3Z5rYJKmDBSpN9QxTEzH0iTq4K7qinlVlgAKQS4AhMKJAN5FI+KHH96KxhPzc/M723uHe23Hxm/cvPPBR5enl2aOTMwItPgXP/zpzkG1srnHc1RX60/mJr/3g+9u721/4xd/YWZ6bmEe+GJBVkcP21UTDcRMMjeW/8yrrx5dWQGbAlfm6LFTU0ePnT5/IS9E2/v7tqdHE0Kjui/MFJ567YWXnnt6/96DG7fvk5FUQ9ae//KXjp05VVqZ3X5w2+r0IrF4nE/6mkNGedXRsoXc//Drf2t1vFit1n1aAOnUqe+vXnp+5dTZ//T7f3zi5KlXX31lf3NDbtaeO3d6cenInTs3FXXoI5aPBp9e/TSWEC48cXZ3bxsnuVOnz2DAYIH/V3/5/e//8Ae+byN8LMLHQH0OJeV3/+D3v/Pdv7x++dO71695tu54Ng1Zd1j5+I3Xf/LWj9Y31pYnJjHCjsdiYAQz6exjj19iOP6Nt98B1QR3rdfth2Y07NluZ3NpkEr1ShVxUVPRPnjrHZ6iyoXCkdn5Trt18dwFTxRMyyEcvyhGEhSFObrna7yAEgbC4hgELuQBaC7HsXiedWGLlg2WEAswiArTsDLZ/PTUTK83SmczwKMA5ZKkhLVrKBo4NST70ChiwLLwTcAPzw8G/cH4+KQT+BBdEHKKqg6k0aN1RCZQ8rDfhy8AKZIkDcz6N6/BCYEHQLGwwYL9qPc7BA9FkxDrw0E4u/jRghwPPkNS5KMBGAf413FdXhQeTY8KewEBxcKRBGF7QpAf4cUZjkaQR/jyytlPrh+ub7cYlicJLC7G2r1GcTwd4dC9jeprT888fbpYb3fbRiNfLt28OSyUE6fPju9vd7UBZnuHTz976vL7N6IRfG4mxhB07XDXJfaOnipv3PRefCUdT/ocZ3KgcANuYLgbt9uffOpv15xf/tqXVUd9+6cflgtFANNoMkEw1NbGw8fPnYsV9IG0J3Kx9bVeozvIF1MUIqJuArGssPY74c8dmby/cTfAzJkjY7Ih+7pBI8rzT37mJ6+/DlLGVJ3x+UJxsfy9v3p/MAym5jJH5nK2ZSE4gYbDAxpGG4lS8uyxIzrV3ZIH3QHeG8j1WtuV4wFi37nTqe1wNBUksvjGXiOeKzd3OkOJzqajgaYjHu7iyECyY2IOjY6efOKk0hy+/uanAUt85dWnRvXaQV8FO+eb6HhRlAfG3kElM5a8cm0zkchpvvW9P6lnUpn58ex3/uLjvqNHM1ij5RmuhWCMpZvFbEYZSDTJWp4dcHhufFpvVVjH7Rrsn3y/MahHWCLo+siw1UvEqWajI7L5BO2OFUkw2b7NVh/szE1Mtvrdqw+2NIQSszE2ytbbEoEhhWym2ag+XDtQgITKE/fXtsE2LKbi0xPjPc9oaUMSxUmKSmYzB/v7l9eq+wD8XRtY0zcaL73wHIZTN+7+zByonE/rzqhHSEQsgQW4SIpzueN3dzdi0ahp6UABHMb0q23TdA+rXdxiw8LIOBcY6CfvvjOsbn7xybNWtaIoVjaTBxnJcD6BQy5BxBE4GxiOY5oaQ2MCxxgmOFmIVL8/7GIMGhOEW59+uLNVZxPRg/YD31C/8OwTtkvdfrfCkFkEpcAI0DHpl/7+0xtb7xsGIQp0RGRJMpwjA6QATE9TuGYiPB+cOD6/tbUN/kwzBge7W8XMWBRhUc/wMdX1bc0h9g5HuuXV2y3PisaEPIpQtuUyFD/oGv22Pey5zQO7U1dxhNBGptLzR4PesTMTklr98Z/Wj4yfx712MR+F3NZ0ZiTvG31ec+vlqSyCe4eVxmgIwjxm2dZI7oH4DcvgELQbeCD2CRzvdLoUySZi4tzs3KDbTcTi+Xw+fGjKcvB7gBP42N/MwDw8PISEF3mBJMjdal2RlbGxgsDS5XLx8KDi2ihDium8MFHM7e6sCywbpSPXLn86uzDJp/jusJ3NZTmOrR1UpcFIl9X5uTnYfjgtmWYjkZgqabCXWDxhGOH6CnkkiYIIkBqucdT1fqcDnDdeKo2GfUAb7NG8rHyh0O60arUKxVC27+LgJnACCVCKDtcjAorBa57ngDjBKJNUOOYMUAV4Bc4PsBUQ89EYuK0ocE1cmgmLWLEsbDtEKjhxWTLazQEwbret1BqypNhhiXUqGviUYTkIRiIk35Y0gQOUZmu1ajQWh+vZajVogqAE6i/+/M9efumZpaXZH//oL955/6eZYrowXnJt5+P3PwDD+o1f/aVvffub7UZjY2v9vY8/0kfaP/jNf3Dh8Qu9PijQ/sHhwdGTxy8+cV7pDb/z7T8fzxcuHD3RazWi2eROt5ECgVMaFwRx/dot0L4Nc/jUKy+eOXvu6RdfvfT4U6qp3rl6ZXZ6nggYYXzsueefNzvdyua6ReBTy6t37q/7HiL3hiTLJWanICMq+41iMlMqFTf3dnXb21xb//yrL19cPnP9k0/v3r1zb3N9cm46mU1m0olcJhUXyzRFgiJ8/sUX1tY2wemaDmhRGZw/bLbXbi3MT5w7deLlF19emJ+1LH1xssyQeCIVdzG0M5Tv3Fv3CEZI5E9O5abnSqVCIs+RE4n4eDZLYKisKhGGGI1AGCU2N7empqeXlpen5hf2GzVf1m3bDUtYw8cM1TRtMRZJplOZXG5pZYkkse9977thCYFjq4IoBoG3PLMM3rU4MbZ06hjKkgLHRoAnFcMyFJoIDEWyISpse2ZmznUhm6TQIaOAR7jvepZjgZsEYIHjwzCkXquCispkMhBQEE7SaAiBBZpPURUpbEXgg7MMv4wSkEqxqBg+gLBt8M9O+MjVASmZSsQBLnvdXjyRALaEHAQ9DfEHlIkTYeEnRdUi0djfLOCB34KMABuKoAjwPS8INEX1+wNQlsCykLHwRZKgQBSqigpqkud5+Jbn2GGlFAhQINewii2Bj5XwsPmGyNnOgCJR18VsFPLJDyxiYJmvvVL05IqOSqppH94g6AA9+ayYjHFbD/YCm0AQMObF9XsVbYi8fL4IEOmR4vGnj7zz054tSRPjNYHhGvsIYpJBpPDt7+/c+wQdapG23Pu7v/a1P/rT/6YN9HQiHWChlv/k0/svv3zq+Gnq3t4n8eh4fXNIsfxurzmVmzA6Std2LROVbZMQ2YNGo3pQnZ6eAEQ82KiLDHv0SBkxcj9966el8ShNRVbOj3/79Z/kU9nT557Y39s1hq7AJlsQyqB5E8nFMk3y0e5Wfa+920e4xkN88+7+z7/w2srJ6Pvvb5jqmKxXz585dvt2pTw70e0m3/yrG8XyPIL25GY/GhWnTrCPP7PMMsH8Yzln5Jh1eyAp06tlbzgwBtq9Zqvbqq8uTEYE69P3t/qytXR6+qMPDtbutJFY4rWnn8/H8n/+p9+PT0V1QQc2JQhAtWTYXtbxLE2OcBwaoJnxHJ1mzU4lO5mtHaqqbKSy3MHG3txYlo1yiYnJ/d37ARlhI9SxFWf1VOndT7ezyfG9do3gqb3afiJdYCgB8fVIjLZ8JBR3AjM/O350aWp+dlYaaLX9VjqaU23F1mzDtlRJmSnkERrNLpb4BDuWImkkVS6UIglEMt3xuWN31u/v7ezno5N2RwazddBvj09PWYaWymXe++jdnqJOLI4NdRnFIzEuOzszZShGd2+IM+ETim63LwrxXCG2ulJw9dbceDGWcu9c72fHkgHqsgynmyPVcHOTXCSWhEgmScT3XEiO4UgeyANOZJCA5vjef/6dv71/d+3eh/tWFwiRW9t4MFNkBIf2PNtGB9FYpDn0VEb9W//kNND8/m7NMzlRjNNCQPFh6iF2SlKUbM75V//TL7/1zuv/5n//l3OLxQ/e/XD34eCwuVuemvIJdqS4FAX07CcEzlOwkdKjaCCFdjabsnQcXDKGEAYw0qBDIiKBeU8/tVAuY9kC0ahIP/tRr1C8GFCVQb+rKMm2hAexrhgpXL914/HnC5pu1mqQmODKUzgRDKV2OhNLJtJg0TK5IiQ5eBFJHuEgon0cdP2xldUPP3hvcWFxfGIcACMWj7k2MIKNAKBgCLzodTqxSPgcaGd768F2NRZLIgE+6A1zuezx48uQpZYjTU6Wa3tbKYED2T47MwdsKhsjFzF9OHpB6LV6eIAPuz2eBSGPxGOiPAzbsABO/01Nc9gfWGqOgcsX+hVQUZ1O29D1fBbcM2MBtjpWJBqBgwftD1+BMPMCVxAFgCvfAymPc4wAJpuhw0aKIPCBO+GAAbY0UwdTfvGxxz3Er9dqw/4A2BIiAa41IBJ4EpqlQHaEJ2yFK6E9B0nEkoYO1ECmk4V4Ng12iKXDLj0Y4cjGgIrEJAcBTwOho4YTOx8VgNQNkefggLNjE9NTCx+9e9nStV/+5a+N5CGCcwKfN/o9hCWm5yYKydh7b715+tJjX/z617bvbX7h57947NSxarOys7u3vHL0T7/5LSHKzx2ZOzOzOD49feLMmQd37hqq/PiFi0ajX8bEjd373/3Pf3T5T74r94fLly6iOPXN3/1mgHKjSuft//qXjUanl+BKbCQeY9/47nfUSu3u6292+9pLv/7/4scnaps74AniM+Oq7Y0qTWnkHLQ7DhOkC5nzx8/Ykn54sN+Sq41W5bUXX2J8JBtNRLnIQaU6lNV71+/SLHLusVOabnNc4WB/BFK71ekJLHHx3GPKsF873PKd8EaBw8vmErZsdoZdnwiOLs+/9NjZL7/4NBdoR48UMRfBHIOiAzbGsBQOkFFO5x0UtWSp2xuCNxMiEeCxj698CjcuIAOnrdy6eRNsP8hD1dB7owFBk5FYdKdZu3Lr6hNPXZo9MleeKOM0yfAc3BJb0UgM3d/bA/kuitGZuSVWjE8vLAlh348AIALUm+WAwMD7AxnF6Fgsqmgqz3G6oYkR0bRUMRIOlamyHs7xxbBSIQ9B2Ot1QccBVuAkJgBvs7SqheuqgUFB4NmOFTyqW4J4QSQCgcDSJIkGQbiuhqKTyeRoOAoDJuxla0LAwgmqmg6mFngXIlnTNc91E4mYrmtgTGG38DEmLFkcPoaA/QJh00ChDDscDiE7wJ8gPmrbTjQao8ImPBSkGBPObMCkoYSnGWJm6ojjGUHAggg1vSFFRcDlMglssHtwcXUqHlNxE02xZd3aWD6JxYX6qI9efl8vT45fulQKm7Ab2rHl48VFamacFLPY0E30tfr4chzxyTLN3mtCqLihn7bAmkfa1d2jS2ee/vJrP/ref3/5xRMcy2/dr/kq8iu/+eKZ5+Pvfvs9EZs3RuGs0ViEJV0rFU/dvrsemPb0kVkcpUkcl9UmzRETU6ujkZdKZxnSPTr31F+8+dcj25rJLCwvJg+7uwGaLQmRVIm9t3Wn3Rm6CLpXbQWBGSHw7FRU0ft+jFd0snuo9XrDp58/ev4FemY89smd1saVvVdOXzxs99d2avnIWIwnzl/CXnixEMHlsaXYKKKePZdksPW76+251dPOoJkoLMQEPE7EfvzTm8dPTgQ8ev9WZWV57HCoP6g201FurDxTHdXn5oq/8czP7+4f/OS9txOT5UwuI5C4NAzr5wlpyrVNWdJIcDC5jEs78XR02OnWKvvThdlK/YBPCY7uAwFnZxIr58p31z6dmp6LCNw7r99aXH2iN0DWb/cIjG2OpHQ2I/U1paexdJDOAXCbJCJMjUUyUSzCkK2D0cO1PZ+wqSg2tTJzeFily8muefD002OLK6lKs13Z7tkDX5PCAcDERNaM4EyKicYITVFWT5zh/IEuW2jAaI5x+8bNIxMLoNKq0sMoV8QRRu7pSZz3RzIRYA4ZdF2Js0nwogJNLB0ZC1jOUsnWbu3omUmXGa2t71N4SYAoFFAKozEvrEUbzfGCGDqXJvBHNArAbuqm56OGDBrGPqg63a4j0mJazAJNIB6rKsA3REKMRjGew/CpfMJoSg8/7cyf5Ht9rdf1DB0DqevaOkOHNfej6US1tfnS05c+/O6nno6cfXrhmZcvXv9gxyWTfblPEf5o2J2dnh4OR7VWP54dwzETRclkvAASh+Nwkjb5iJfNi3yCxiisK1Unl9FIaTBQ1Q/eb+azj/G0RFEJgkvrnsEw7lg8lo54Lz25hCOlm1fWA5d+tK5/NJIVjo/6HhkRY73hYARYOBrwQgTEFoGGM4Tbsnz77kNApDOnlve3GxEx7iLeSHYtzwR7p0ojCicnJ6ZJilEs/eqdm5renRgvuq5nu95wpIGMDgezSIon6KE5JNOk4xuuZtAEZbvhxCJ5MBq2ZdSn69V2JpPNF/Oypvk+lsnlgXngYAA6QM4bhgaKh+cpTQvkodxrNrHAJYmApPF4JGrqDqCKoSkcQypSr1LZm5mZBrCq1ju+C7gZdwHgwnqwnm6a8XhckmXEozmOsSwNgI/AiL3tA9uyB8Me4BQajqpT8J8f4Ml4ytRUAvNHmgUuENjXMmTXNQWBfVQZ1wBNZZq664ZSYKSETxlI0BQAkpjDCQKEUlhdUx3lMklw6ihGmLLFC/TG3ubk7PRTTz2dDA0C+3/87//z9Wuffum1z+9v7X9y9SbK8efPn1+dW3jyzBmc8e/dvlMemzl76nEkIBq1ytzUdLtaszUtkUrhLD15fHlmdbXZ7CCu/3t/8PvJVIbLJU5+5hmEJynL6WztasawP2wcuXA+P55p37/14M2f2CI+ObtUmjgy+eTT7HT07p2HS9mZ/dsP+4dVznVxS8WwcEUXxwu2g9QrrVvXb6ytr7sUu1YdXvn4bQB4l3I2793ptBsBgyD95ubDK9npIwGOiIlcKlVav/ZxY/2Tau3QZNJ9nal1u6cvnBFj0aGkISSBsmhAeIaGXb58YzgyK3ttnhQYgjYlmbTdZ1/8UrPb5ziu1+/SLMmK3EiWGZBNIitwXGDZo+6genCQzKXHZ6ZWThxrVTdpkS6WJxCCKhQm281Rqz4kyQiK2cVsFugHoiiTz6HhqjIkQjMII7ACD5CSHcvjHJHKJaI8rXc7J5+7ODE/nS/lEMSLC4w+GjjqiA7sCO5psgyqzQybGEZYkJzUo2n2pkdTxPTMVKvT6nQ7oO0gyF2IdhwHkvM9H+I27HEJbPxogAfuFFhPiqFxDJWkIchTPsIxHIhyBDaWiMYUSQJjSYRrwyCufTO0G8DiiMDzGIIDDvB81DQcxw17sANZwmZV4AyCAvkICavqSjQWBSkA7AsWlhM4wzElVWZoEtQkL/B6OA1KQGFb86sCAbrPk+C48+mCZcHhEihhJsUEhvm11n52unjY8bd2KRQX0zlbGpI4miyPxWcXqjNTZmBxJ08dNdCNyay/012vuDItpDB57+2/PHB9bnyRmx6Lm5qOuHD7CrsbLWWEPHbx2ZNn89MFoVntPby/Q1PYueeKpWX0o7fv3f9wuLS8sL+/Ux4fi0RimgHyHS2USiO5P12a1w1PMpyBrLBc5Gc/fCsDIqK6/YVLT+z19t+/twkS4wuvHdH1aj67vDp38YNPP9rbGpw8en5+pjzojaJ8YbJYOHd2lo7nduuST3ATU5OD/nBmZs5zmxfOlGF3u/UhXMcnn5xPT2ivfvZoqTScWq6tLJUb2pWte/Xd26QTaFOLerdZKaVL3W1rhJl8nKd98ocfvZmZTiIm8sYP7hVSE+MTxarU9Uih2xhms9TiQv6rr3z1r771g429tXQ2H/iR61duFgtxEOmqRLdbo0KuSFM+J6BOYHRHIz6W3j6oF9MRnuGHwz7DM47t+FbAi1SqFOtJ5s5OffXomKOPzq0e++P/8504z5EoXW3VIhk8Pxtra0OEZnXTgliL8gzmMPvV1tBB3r19XycIJhrXVOvcqQts1m95oxMvHZtcSOzc3entIYXcYtfu3/94S1GG5YkkOMhMLOUMtMAyEgla3rU0xW73O4lsIp1Nc3xCUb1ex/ZDceZDVgBAMgi6ducOCEA08AxV163R9Fje0i02wYJUBhd4f6vf2DIEZgaSPhYj/SCsWwDpbBp+fwh0Y2qSDufC0BxozDCLQCo/WpdROex2uj0ksFdWZ2VNEcUUJ6IIzRkEpQRIXx82wh6PEOJkr+GrffAzdj4vYpg7GgwBkhPxiO0OKSLzo7c+VRC7Vq8zAWnpA5fqeAhHcxpGyBExKrLRXDY2OSUm0la1qtMMAwCqaJrtuNlcPtS6CB5PWwECHgtr1/Ef/MWONiqmEpMBohFwNvCDALXrDEUaqpaIx2vVxt0H28lkDgVtTVLhtGQiXABzcHA4HHSBCiHpUplUKpmG81Q1rdNug+3ZP9j+xV96NZ2OfPevfxpPZaNJAQ4t8FDPtgg8XGYzHAyVsCIdOgO+anE1GomFI85iBMh4f29n1G0zKNLstWeXpwkGg8Nw9LAWjWFa0SQkNWmawWikeR7KC1Ewt0NJSmeyfzNXiOcjIMbhCHleAOAKF2zw9iuXJk8sMLEoMTCIvbppmVYuQQ9DN6oLYqRaq+VyhU6nBycPCBv4YZ13cK5wqIBNrud222FVXpoFE4tbhgNnC/cUxYCwGQLjo6ksCClNMwROAOwbDIDjyXBWF4gCDJWHYMsoFPF0TaJIpNmqyJIa+B6GAJWq4AQG3Q54yqMrS489++zc3JGVlWNgUA4qh7lcDjYCEravK2CGI2A5AFtlCxRNPJfPjI8/9ZkXJ6dnIPWqleqd27en52Y+/PTDkxfPmoYeiSfAsO5W9q/dun72/Jmp2em1jfW//Oa3f/iDHxi6sTA9FxUiAKMkz1546lJxYbLTbO2tPbx47nw0n9rttU5cOPeLv/IrKMdGHGSweRgXE9V6m4Bz7HTufPJRdXsYZRiaMK7feX/l9OpurTJU4Sw7+UhCAzxnqYE2SnIUqeuHlf0Lzz+RFhMCXEYUWTqyfPb848lc7uN335cMPVmaKqQTDA5iSIGrqRvm8ZOna81KvVuTun0apcazBcTWCd8iXZR2GY6kFpeW7AD/6Nrt924++PO3Pnjr3saNet+0ukO171lGXAhn/NUbdTYmuBSQvm9qBoGEBT+Bawft7qjbA+pVqwedZlPWJGDxWrf+cHd94dgiH2O7jf6gO8R8lEBxIfSNXMhYGKoaGqgCzLJb+4eDVi8mRns96aBe/+l33hQJcVDvBYbJ44TcbSQEKsFhLkqWxsYMy0KRwDQ1jqYlSaIp1jFcsLrgUx9ZWWBSLJz7GxaaACEFSeED/uu6bhoGZBqoN9BtILyMsKJFmHsjRcFxEkj4URCaILvFaMQJl0W6IAYgK6dmZkBngCtVVe1R1alwERHsB9g9EonATkejEYKGo9gURQM0MUxYSxm2o6qgkMLhafgObEFTVN8PIIngnVa3Q1EMPjYfoWnQ7NF+S+VoFtKcFQmKc8E4RhOJ9R3//Sv+D9/o93pJlqGyBdMlejjKHFtY8syNYasxaFIPN2u44C7MddaaZqT4bDZKs25rZx27ctWcXMjxASrrnGKi927Uhy1WiKafe/Vko/Hxj771s9s3lXiCe/zZGT/ekfX25tV+OjbuWlo0xoOCqrW7/aFbGJs2AAvldk6Mjvq9XC6eiFODTj0dTVb397KpxOrs8n/847/mcPorTz2HQbgZmq7bB1sNbiw7O7YkkqBTgrOnzh6bX/FteaQeQNyDCtnefzheiq4ur/xfv/enL3zm5NGlGU0earieLMZZ3iqUbVPdNdRhJMIPhmCiqDufmDPFsW/82rl6Z88ecWolkxILZHY6RsZvXL27Pxrls+X9/TpYrOUnpnVPmVws6KN+Z6tz6cJ5kJN/9AffHeoAefPVVqfeGBAUUShnTR91cUY1lEiUR3EPEApF2eBvJr4RbvjIIUB7g14kJiiSJtKCA/GAOvrAl0eDjbutM8cXSc/56XcfFMaKVMrXjQaCB92+gWEiTVHKqJ9NpbSR1qgPDcNLZ3OmqYQPO3E2IorNxiEZswatUfOgaXu4psV+8oP7IG3LyyxNs1PjqY0Hd3EKS+SKrVYfNQNHMs889ux6fevI6aX9/QPX9C499vjGzXWjqq+emxv2BkdmFkrpLGEHNIonIlHUDRQTi4oRX7VTkURfbyp2c3xy5qDteUMsXBiHajjhYmgAbOEGmKa7gYcxBJhdh8BoEiMgeQCvAe8cF+6qg5MMhvgkgUzPTq2tP4wDVdAYbujSwV5SZFCG3qt0EmxmKlEeSLJtoGA252ZmLFMDNM/lsiDywsqEYBv7I5ovdKp6++H2dCYXY4txAAXgbJSIUaJr6rGYwLDR2oEq6WY8kQDoH45k51HfNElSK5X63j3cMBAb9LPHZNMzNMWzLI4gBooGNE2IAu+5DgAUQIDnY+2OJERiSth8tBQ2f/Xc48dWu92wgEMsIuimPj0/D8waQqRp1hvNdqdTHJ9EMPu550+BdXz4sAIQt3BkZqQOAhvzXWdsrACKQZFVgiB5TgBOBzmDBgiLh5Udwjp7iQgf5VTXHA161VaFExhAkFFXckwPAhkQwnKQre1DAuiP5rWwFhIG3A9u1rKtaDQBzAro4HsIqHuSomVV4WgyJsSGXeXBZlUPqEgyraqKY7p0WD8WZ3k+EU/5oHL6fcDEfFiA1z842AMWBLBTJBk8BIL6mqqYtgScyjCRcEDP0RKJKIEztomCCRl0WwKBuroU2GoiKlimfuL48ec+99XnXn716Knzx86eP/X4E89/7guXXnz53FPPXHrlxZ/7+leffOmF5ZMnSlPls49dmDmykC0Vkvnyo05C2fnFpU63e+XaFdAuDGQChsFfYKlrjfbHn3z6V3/5XUij/+Gf/3PQO//qN/8ZBejUG9y7ezufTv7y17+2+eCeK5vpaIzGCbAt6kiKiWKn1hgvjhGl1FDXVpZWY6zw3k/e6FTqjUotcO20EdQODqiYCJoFR4lLFx6v7VZe//Eb77319tbuLjczlju6vH7zQePew+212536Lt/uu739u9ffz5Wn/vG/+3/YwnTrsCKCesVxj+RITgDBpAK5oR7YKb07xJmIY1nT8zNTk5OsEOEj8WJxTDH0bLk8ajZo3E8XEvFMZnLiyPzc7GQ53u31L545Fwe0HA4np8pAPwFAS4Daft90DU4AfqDajRqQ0tHlI65tUgQhy5ptgfODaPdiiZyLABeJgBVw4brSkObpAEch4MdK+Z2N9URxojQzNxhpVz+9uXLkmMiINAkxRtAEH0ASmw6w3d7uLnBdIZcnSMJCXTCI4GuTuUyiWOjq2o21B8XJaSEd6eqD+aOLeuCwcaElDcZn5+ZWVg62d4G0IH4Elhn1et6jmU227XEsAKALnAh8CezFspwCrPmoW3u70waSi8Xj4dLtcIkqCjGn6SZNMxDMUjhuJILHxXDMdFwIxUQyAewMX3fDFTnwn48hADJ6RIyEwfrorWgMVJQDPArpDUntOjbEUriubxSuzUUCHy6sZdnwz2QyBWEH6A1ZEA4m2TZFM54frseDJFV1DZ8ozSkS6G6t1+4iDhmNcYZlJtJ5EkFVq+vgaHsYljDGcU2gPLnj+Qhpu4BcqGMhmw/02kFqc0u13AgqSMnixXyq1Nn7+L//p+bdXQ8hIwmM94JsU8W36o1YJLez2V86M//Zn3/+t/7V71Y2h8XFYjpDHtYf4hHMU/nWPXV+rmQoOgDsXrWyd9h2EW4g6flSujyVldsHBKpPj/NJwa7tbZ48eSbA+eUzZ2q9Pgj8b3zmM4E96qKDI0+d7Aw7uulsy4333nhrdW7s29/+YSQixgTiZ299F6GxixNjrb50/PzczIRw5fLHJGM+cWkVtdSNB41EqXhjbeOtd+6UC3ECb+MkAM3MrVvDyi61snDuc19clvrBn//h2mR5ztX44kQ6EY33d/a3GutcPLZ7e+3cazOLL1IBYQHgNdqVmfFEMZFcnjv9w5++2xq1XvvC+e2darPRZRk/k+IBHwFdaAHICBtKbZZB08n0sCMzODMzUURd1ccoEG4gqabmp2vVuik5tuvx8Zh2IPMUbUqRF5499u5PHohJKjM3xkypPCo2aiNUF1GdUbsS6oU9mwzHMh1Ds40Ad2I5kosShqkzPJbO0XDTT86fBAuKkuzi4nG5N0ylsVOXppKzU5SHOqqdmxoHAlIs2RyZw5rMp5iW0ShMFeW+RqEEREG/W/dGKhePspRwsHd498Z9ZWRwtDgYSGBWhoaJIeh0tszi+NbBOkmTN2884OPZySmBjhquF44vTU8uW8BeXNh2gsBIUH84SQa+DxYtHAkM5wsQGMZjFELQHkkTtuk3qj1FVcJ+mQ4ymWFPzyYm0pF+WxkNLLCqrjvsjJqQYbKsGpbthtrWJ0i63R04Go64/ZNHJzCU0G1lap44dXJqNn9ClfaPrcyDj4xEYpIitTqtza06QxZiGb7X7WiqlkmnQRJAHkI+DwejZDyZzPCiKCqKQ3NMuF4A90UuNZJH0UiUQDEw9OESPFCyThCiVdhwLWg0W7Is93qd/rAPJwgAMTY+sb9/aJhhN1lVM3Z2DgD80plCsTxO4Hg8LsKHHRvMDwZsJ4gZW7fGx8u5bLJWrxYKRQGOQBQZig5AcRNEihNwx0Ndy7T1ntLfaxzOlMrAvzgwnu1F2IQ0UjwX0QB4TDsRS5XyY3TY68Z9tDoCvGNfU41UKgMCq9cdwKHargsnDdffJ2K1nl+XSNUlKBIlUQucLhfJ6Ib2qJlJtFGvJ1NpmqZKpRL4YE1VOZYHmPI8JJFIgLEAhkin04/6gXM8Fx2NJCBRy3JARzM06yntJEdTnpVPCqhnUCT+2mc/e+LkaZJMgHxwLH9xbjkWzbbqfU5IiXwqHlAsyvTaA2DowthEYXw6U56I5YskztIMBAAWT6a/9os/B7u7fvUqEANqhwPIjuezgjg9PU1RxK0bVw93NlzFjkVjh/XK/LGlyamJF194/s6nV9KC+J9/97/Ajb5+/Vqn08pm0p1Wi6G5H/3wR+MTk7MTM51aPZ1Mrt1/wEcjcysLzX73w29/7+XPvfbUyy/dfXBf6gze+cmb/8///Z8uf3p17e795vbu0rmTGoMavnv62ccXnjwzefQIvzgXGU/CtT/Y3OkP1VNPPHPxwpO3PrmDo052egZnRUMyXITQKZJmBautVloduOyDfnd/f3du/kizFXYzPbK0XCqmJvITvo/4lG85HoOxw24/k40+ee7pdCa6d7D+/Z/+qNaVat2BkE16lMWDVqKJiMhNlfIXVheWxjNxwuGcUSRayKSztuerjisb5tjYBOoEg1aXILGBJMVTCRfxcQoHV9dtt8bLYzoXTaRzF85cuHjqvEhzld2DWqWGBOj1mzdzmdzD+2ubGxuqaRqms1+pEDSTBYomaVU3MIZqdzumbKzOzE6lcyfPLM9NT1AEWsznokJkYWYhHgF5GFlcmIEdQf6wJMlS4QpskHyqbgOHibwgywrNhItrPc+HAIZUgh88fEiL+486rkP4wTsg3OGmAxnDj6aF7YdjsYTlely4NbNyWJGBKRkGqFfV9XDxlevLigQ+FT4MaQV0Ga5tBcIMq2DDZm3YL8ApvAALDaHuh3PmRdhsr9sNjTJBwK4934N3gKHj8bjl2JDUcKfCsauFMXR8qve//fuLyWRw7ZP9VDJreTZCYCyd6g1784u5RIwmAjxCY5iN7q+BAWcwkjpsWgdV10XzO/uq5eOKjLzxVu/zv3QWUPDNP7uxt1XoOUaEE0/MTRDRXM+UOz05FYl3Olv/4n/6Z//f3/r925+0Xvv66YuvJB/c3QJ9cPTMwkc/uHFq8oKqyZI8pAWW5MTt/aZh4yNZRhHHcXUUNWV1aGijY6vzS0dWGSrR6Q0UU8b54StPnWt1u02yU3pCrIz27zw4AJc+eXqqV9lT+zKG4c+98MrBQWXl6NGHu/vjxRwSSSbGhQ8++X65kB92u2eOzk2WkooheQFbl6S9Wt+TY6mEgIv+fl3VzeKtD/cmZ1iCx6++f1hMZuFu3ry//sSpJcxuVvc6W92O3rGyqeLs85M724c7V5rZ8uTdzd2ZI0fur98U+Yg8HEaTgPX2/nY7ly7mk9GxXBJxkXq1Jo261hBgy15ZKsfjoJLQXKEgSXKl1qRYVh0Ztu0m0ol2o4PYGM2IYjzKIVzgc6cv5BnO/NYf7Rw7N5ebFxujqloV2p1hLMGNlI4dFgpGSIawPRk8a8AxM2cWV587ufL4icL4GIJYiD+yPXbm+HRiPjYyW1MZ9omV8nBYHdnud/70bYFKPHHpuZGpQAwrrVohFekOG+u31o6fXd3d2yVRKjtWqCuNsdmJeCoj9+3D/fqop5m6h+KUpJrtvpRI5fJzkX63Q8GdGw04MTNoIe3DQS6fUJFerhz7/Oe+0G4Y1b0uQGokyoHapWh8OOyDucHC+qKhlw+ArowQc71wieqjxy0AoyQbiydA6m8/3Ola3dlzi4WpiW5zZBuuRSFdQhOCRCzNkbzFChSK8aYBLg7SzyhPT4AXtjwrlxNYkTUp8vKdzXc/uHmz1vtkbWO7MeqM6GrT3j9sRKLs1Eyq1+tDSuezaeRRwQTfAw3tFAt5lOqG/X9QWtcCAHXTGgGFeA4BGU5TDKQpfCydTgE/caIAhAocA44W0hkSb2ysCDJ8MJRYjq9W2wFGsFwkkcj5KP7w4VZpbCqXL9melUmPN+qtv/zLt8IxVRJMs5PLzDM0ApeCZsh2u+l7QaVSUxUZHImtqI1qdX1j7fbazY29DU1XSPBtGDaWC2cjD7rDbrPXafQQH0vAdRMiTGigYziGq4pUyKUzmRS46nKpnErnwT2ArAmHwkCBhyuCOuAD4pk0RnuWD/c0AkHbbPTTmexA6TNh+3gKYlVRVTDSoMF73R6cdb3WEkBq4DToJNBMiVgiEol0u6FcAaEb9oPSNYpkNc0ExG93K2q/nUokMmGpxbBk4MT84sTCccNnZH0EFtz1nZEkV+s1OWwS4IH7H5q+bLiK4coAPD456ms8KUToKCvwGEa6HiJERFBRZ86s5rKFt372FpdMOKDXdJvHcdLz8rnEQO82ldZv/ua/ErNJTGQWjq8sHV9ttlsUS9M8P764eO3uHQsNHnvm6Y+vX49lMhNzs/PHVpZm5vrd3uT0dIAijMiXxkvHV1cTkegwildbbXMgzxXKv/X/+a2ZY8uLp06snD156bWXTxxfPaztnD957Hhx8sPX34lli6/9/Ff2bldmVo5fev4VpTV8+NHVWx99uHpyaat1uHv5g4npSeBsRdfjvIBqNuIGZDwCsGnZGoX7hXwOLuyoP+z1+ySBg8fpNmWcjRMcRWIoh1KypKjg0MM2bdjk1OSR5WUQbUAtsbiI4oErQRiyroNIMlAOxUXEgSbttRpoOCFSKZezKOriiGObMsh921RIG3yHRoLCQxAxHKgJq1QrQwn0x+7m+o2bV5eOLpSnSrqtSlKv32uiIWWQumF0+n3JMGbmF03boxkIOLYnK/2whleWZ1iOIHiaiPFsrzUAO+KAXbc94ZERjnLs4c7WYDgEDLx+/WZEEMGOAnOB7qYZHsIDxVCGYxzHD7u+e2FPfpphIJLBlYIoBD6Ez9uWBYnm2DbYR4YiIWuJcFVYkMlmN7e2bty8WSrmf+Nv//rikcV6rU6FDEiHpWjhgnA0cCp8keXDChJAlgjig/QsZPOKDNeEZmgasFQUhEG/T1OUFy6mp0rF0uHhIVBsSPVB2OrAtmwvCEzTEoTwUQu8g7/yLLq8Whyfilz5+HDrgRuJRcKZ3wQmJOByO4YK8l/CbCETHbONAYaFBgJ0TK3lFycnIynhk0/uFQpjnW4HdPHk8vS9q42NK8b0IkPigdwezi6WI7FYgAyah/KoKU2O5Z4899r/+m9+65d+Y+HZry1+60/e6Df8lz57wtGHxyaO63Jj97AZT0VypfH13bpH8AhGer7N0cSjhsleOj9Tb0t92R8Mg2ZdunHtk/On5lbPxuWDwV59b2Jp6uBqQ6kZkUKipfVThVSvah6stV59+WVwo//pd/+M5hJPPn1e1etTS9NNZbcpVQ0DTfATa+v7e91240D562/eSo0VuSTVOfRwLwrSDxDZMijGEHHcbrbZ21c+/dIXT29uKYkiszq5Jsudy2tSVx4ujU/f2amKU3zC4R5etSeOThQKk619s9No55LRerNhEOhOVS5Oz6qOU2l0gD88zMU5FiWFMkM+c+k8zzKyrHs41ZWltjKwELuUTTcrLct2IHZDpQbwAoAqMFZgbe9t/e2/8/xv/9Z3NNW1banfbrNOvlsbgUMpLBSEPJGcFNgIP+gMeUoAFzcxM/Pg/r3th9uYg3UaXQxDuv1uZjybKkftwGjUO5sPNnpStynpzaHPj4iVlYX93m6v30G7ZtbjQcVl5ouMUIymUjiJxWORSu3AUN27N7b3tjvV/TrcmqmpeVU1orGkbjmyqqE4yQqkrjrZSBySE+h862HtpacvRSPW+t6oWevsbFZ9g3y0CtxSZAVEnSiCg6JwkhgMB0CKDMVAwIN0leQ6hpM8nzQNUAZ2JhPv9oaq5hVzOZwWeoobMFHZttuDvuujHBMPfDORTGq6C3LWtj3IIAyHrKME0GiBYDhoY6sWxbIxcaYzcKsdCScpVoi4Pgb3muKMf/IvvvyP/8ev37j73t7OCPIJRCsI20c8ZwDRgna2DFHXXF1RZyZLLzz3xEcfvReJRi3bwLGwbAK4XRTDJGkEIsc09eGo/41f/PrOzi7odAxFBv0OThDxWBJMHickwALGEqnBUAaBIYgA5lldt2gGQwPmjdffAn2DoGgkXAWPPfXkZxSp+frrP3n/g/euXb9x4+btjc31B2t3tnfWKrXDvd0NwMfF2an5uelUMsaKXEh+/ZGhmtvru48K/HqD4QiFu0LShqHagCPhEyxEkgbAkBBjqqr7Abazs1OrVf9mCCEe8nFYtVWkwjYHlGsasjyUwWJZAEauIYdd1SkyGjYeMeGucbBFjgdXkcuVWIaDdwBcAKpGo4E0HOTCCvKxCkheLZw4zbHiWHnMdnSGJVCK29lv2ihl+NiDvf1f+bv/BMSqg4i79f2Rpi8cWSEZIZnJzS8e4XgewXExlSI5JpXNjU+M4QTt+cHe7n6rARHd6LS7cK3q9ere/hb4krNnTl6/elca9pKpDIpjYE1wAjFtrdNpvvjCc8++8JmH6w/OnDqJuz6imYlITIjH2Xjs0uNPUQC9FDs1MR2PJiBAu53Oxx9+FDZTFlgwr2sbD/v9wdzkzOHW3t2rN+ePrh5dPfZHf/BHvU6vXqleunTpyNKR5WNHLxZm3/nJjxgKB3vx4//+55jijSRl5dxZAlE9w+s0ZCqROffl1yYeWxXSsYXpmU8/eVOq1EnLVlxVjEYozQLYHjoq4rg0T0YI4tIzT/sBCumWLWUjDK1pKkWKuuHYILgc21IVgqQ1gEsbUJr0LIwlGJFCS0mRhC3YNCsyQCCqBmwNUp6UFAPMUrY0EUtGGrUGYjlzpfFOrWmbpmo7HlxnnqdYxgdz7Tkx0HqZTDqX7Y2GxkADQ2+T6EGvvba99eLTz6UoERkZCIs263W4/jOLC2wkbrre7t5ho9p0WSwzNga8i7pIOhoF9EBoQnY0gsF93MdYaqjLLoZ5GKFZDpjWu7dvjWQNpOf2/gGKUZDqNMcrpgnKD5wlQFz4KJRhNF2DAAMRCaTouGCpEJKmIGGjomiFz3GR8sQEZCBJEbIsoQHycH0NTiKbTkMYFPOFdr1RrQP+mygSGLoGBggylxd4uN0OcGS4qIzieQH2RTE0iLZebyDJMjB6p9sNR3R1vRu2SMLSqRT8DRTrumGzCHiNoeijfsZhVUWCwPr9Hv7ZF2I3PvVe/0nj/j0QJBRCwllIuqJjAY64dKPWTqZSACL7+812U07Es6aD4ZThIv2pmWi71jvcDMCFF0spNDB+7z9/5DpmKsJqujGdWUhEpNzkNNx4Sx92DgambX/+s1/e3auSicazv7D82//3n+1ftS9cWJldYZ1uQDtcX+tqbjA+Xqw3gTIHLkJ6gc3QhADS3afAxM9ML2qa2+lI5fEjKBvdbRzKvkQw6M6nQx3rY76i32IerFWIGQS4EcdZo49IDe3MsWP319dUz6s094oZ9umnZxlKdvyuQ7lKz7q0/NqPf/JJ2xuUy8nWloXRJCF6ascT8ZnNNQnRMzSmY6blItj9a4cvXDgtSfrHN7aOnHSj0dGdW97rH0iuiYuo+IWv/t2Z6albtz6eiK1GC8KnH3+0cX17PDddyqQImqlpWDKVE8QkmHIENcrjKbiVgecWi8UXnz0zGEkgHTZ2ACdUnCYD1AOJU8hE5L5sOV40GUWCYNQdgr3jwaRKo8W5CONzb3x347FnFjXTHTX1+ex8gI4ogrPsgGQBOrtAzxE6OV6Y7ktKp3YoN3pTiYmdW5vgKY8dX9mtHE5P50E+7G/u4zrdquuHHTM7PkUSBGPau4cbCBVYptPYrMapOMGKh4MBkiZS6YSmaoeVPakrzaQXbl9eK+RKhEhDaGqyTOAYvJDkQb6QcYH6NVIZSedOn1x7sHV7a3dubmY8HzXMQUyc0voG6lKBg/S67UwmAVEc+Lhrm9l0NmzzxbCI7yuKZNthRXHYZjZdIAjwGGGPduCffLEAihHFgtnCzOGDyv72YaXTMl03TkVTgTC+mDH0wDZ5aWj0ey2OR1gSU4aab6ODnsSxTCFT2Nvac+3O2bOTHIeYI4VGSMQlAidwA/nZF5746U8/+NkbDyDSIMFGqsLy4DRjB5UDgqQSgO80evLESXUwfPWFF/e39+WRhSCEE5ij3jBU2SxjOg6IKtC7FE1MjI1JI8iyHgjvXi/k18BHFFUXIwk3rNgYlpIB+0uF9ikc10KQIBaLfPjRJ46tTU2NeS5K04C62vrDh5cvv3dQ2RsOgdsCUYzEEtFESpidHydEZn52emVxLg17xDHLsdwgqLQa0khuNjvpdGF5eUWIRoEbwtbnJEAtTZDMaBT2r5Y1jeO52YWljz+5Au+A/Adwj8WjDA2Gjsrnc41GM5PKtJsDxGNUzcTIIJOLG6qaz4yhiDvodVzH4cPyrbTtOHB9lLByIWPYVm/Qsx2bJDDHMXq9tsDTg1E1k0uCMw7LaCBOq92Q5BGIDMNBAMNQku0MBxRL/cN/+A811d5+uDMxNr15f2vQ6GUiyT/7oz++/tHHf/XNP3n9r7+79sZbd95+76/++I9e/97393c3JifLbJQVE3yCEdLJ5Pb2JuyuUaukU2nUZ/vd0e6D2xRDsTHR9B1JkcOCSB74GuKF558t53KjQe/+jZu7D7d+8Nc/lEfaeHnqg3ffLebGvvcX37NV98HtBy8+88zS3DxP4D/86++t3b47OzW1tLjYHwzAbtLRyOTqkfvff7vfB9lvNfrdEysrmw8eZDMpUFetYXfxyJGN2w/imdzJ556VNX3v5s2D27eOnD8TyaXeuflhKsObgKqf3hm2DbAw5545l03mdtY2KYqBA0zlCzjNDHoDD/FogRFw6sadO7t79fp+pdZvG6p8/f7Dezeu48B/8ZQJ8tA1MRwdGx8naQzCBmgXCzwMAWWkgZMDHjYDlWYIBqDUNm1djz6qtcszXCqdBy1er9Q1RffcQNXtiemFRnsAEtwMd82NT04OZbk/GkXiiWyxpKu2YbuPP/Gkphij9qB50Drcrvbbw1hMQFzfshw78CkQcCjGkNSg1V6/cQ1zfJHl+7XG3vomuEsgIY7hbEO2dJUiiIgA+IYGHura/vbm/ieffFCpt8UE3PasYtkUy5E8R9DAVggQG1Ap/FA0A3/gBU3TwGckRWYyGbixQK7gMkejkWM7mhku8gGxmIwnwuq4HBsBuQokigb37tzZ2doOC2swNBwMHAOGBGCC/+ZhkBgBPUNKsnJ4cCjD/2TFNMxUKgVGGfYISjGcZGzZILvDwfNOG4g/HGEDX+0D6WCj4Qg+xrFsOG8uGgnd0SsvC7vbdH58auV0aXI2+tTTS9NTqWNHZ+bnxkpj4tnz54Ukn5/FYzm0D2itmB5q0ayfjJaOzp/76Ge3bIWemhvrSbX1B5rhqeV0dnpsiWR5fVArpbLhGreY0K1K3W4nUaaefP7ZB9uXx45m/9G//onRin/5ldXxGb12aA12ndvX763tm5OLSxRqNrvaQW2AMxxK+ATmMRhpSVYsJhqKwiIuiXkAFLd3K1guhRaT0gDbvFMvncz6Yr8ItJTy6NksNyARnJ0sTaKmq/eUa3euzZ6aoHlDJJBXfv7pUXdHMdq0SOtNCa0gJ+aPVAe3mRRTf6j0+wETj2mjIXgqEicTdJLzSdM96EvWzDjz7IXMxkHNZehRXTa45M2POxSX5hFmYXpqeXXixqfvpE6MIXeHN9YfYAIWTYmgElxTKWXj23sNq93avbOfjyY+/9KJJ08tRBBuJjNWiBE/vX7j5oMNJhaDMLI9IxwstnDSg+A3krG0qhgUT8LdAu0ZiYk9uS3Xlc88fXz7en13p5suz3RHdlTAJkqRwaBfO2yMpbJW37Q7mNbBI1xEjGGH+9V8MZ7OZVpdpa8px84u9aVGNBaLC1EN2Jz1CwK7EB8bVqVWozkZLuMxx8uzle2WEI0nCgkqgu1U9hwneOKVOUyz71y5DaKNh5tKpQBoFs/MzyzPd7phY9BSIQ8uIZmIwh9VHqpDHXInmxbrTeA3rFTKq3ARNSLw+pqksISgKaBEVd+HYA17qNIo3W31wIhMTowDcMPlP37sGM/QOBHtD7qmo8rSEAR2pzMojRUktdVX1Gajqkh9kePwgIhFEjzPzSxM7u912p0OShi2M0ol476DjTqmNvRVwelUu9lEYugpGo6ynHD9k8vj+al/9h9+yaGky9cv6ybQfOSbf/LDB3cPpiaWuYjQ7LQ10wSKTSQTDC+AM2uDgx61IlySJ9m1e5/s7685LorA7UIwnsU5gdMNcyRLkWgMoMA29Hq1ur5+H0AE0n4wGELihfMgWJ7nRQMsPOI3Wo3d7e3Z2RnbAZFggzDf2Hi4v783M51nGKyQn2w06o6rbG6vgSRPJpMAi+lMPp0BucZMTBXECDWZH6MpDCEC1TU0x6hUK45uqr0RQjOnT56xHIekGUlTwslrqaQAptM24UjgEFAcjyUTvBgbyWoklqbCGhIgEbhCoRBPxOr1BgpQyPEDq6tiNp2J2qjt6moSsLI3JDkhxpFgXE3TjsbjSADXgMBA9SCobuqJRDwI59jAbTRIEjYbQC597kuPv/vOu5pi0wxruSo4BD/AFcVBwUWC+/d8niEunj+RFNnAMJp7e9xYcWZh9sjK3P/1H//9X/31N4dyXdVbitHqWuphvxKABHQBOvYe3rmhdjr3Pr38rW/9uWkYr7zyEthRw9SK+eKwL/3xH37TJTQQM5ZhYJbLE7SpWqCXbZS89/E7sXQiNV5SPNDjWKXWfLi2+e7b7z/16vP1VufNt967efd+pVZ942dvfO+Hfw24/OwXPju/uPjcM89sra3/+Ps/mJqYXF09Gh45gb/17tuLM3MvvPRCaXby5NMXE6VMQGKo5w4s/cVXPnv+yWfHFhfPP3Zm6eySkcfGZxdGrb6IccfPnEtNlA4ah+32wfLSWCq3cuzll5/6wucuv/G+0pabhjFxbDWfK8rKcKBIo1YbkJcVIu1aa/7Y0lg+g/AJ1Byu3fj0kyu3+popaVImG4Ob6NhENMp5ngrXx8dpBMCaJR3GRVXccXwQT2DXwHK5GKLYOs6TQoD5vjXShnSM6sq9RDquSJKjg0w1QCDWDg4QyzMlxdGt6t6BbzmIb2ijTnN7U2nVF6YnbWBxHt2Qm4ICzs2PJVMoRWeLBc9zBYYCEYPbRqPb6hrq7LHlY2fPOAEwpRHgmIAnSZw3DRskF00TPuIm4mw4xbswPgLyVm3FdCLx5EAe9SDHY9Fw7Q6JI6CxMTgRFyQdArYxLCDqWrbVaDQARnRdh19AdhF4uGYXggo4OKzYCLYy7DEAqhI1HVvgOOBd8JiRqAjWFrR7s1EXI1FgaGBE+NDfTG+EwIWMA77UNA20YzqdBi9bq9XgTYqiUumkIAiwWfNRYjIMMxyNYAuZdAbes20Lx3HbstPpJH521dvdIbkMX+9Wa3v9vQfbckdp7rfNNsh/5O71h96IjFJUJkY9/8rjS6eLdm9QKDsEbgLu7W/VsoXSrQf7d9cbvEhPJJJPnF/hogLFyTtrfbhT8ajAsWK3sdvv+pxIprLu/j2p9tDOJth/+hsLc2dmn7z0a2+/c/XyzsHtB6OFUmlhJu+MOqAKHC0sCGmZ4QA7RmAMR/EUOrcy05VMDKXro2ZDNROpjIhLy8nyjfaDuWPZ/FjRwji+QMioouwEViAxWf3ozMW161t0CpxY+uDB9udfvYRxQYzPtNqHCGl4WOz27fb83DzhKQ8PzK1tE3yG1NFwQvQRkwnIx0+d2K9/KHsx06n91n/8pY1O8OBuVd8fHJmbufzRmjwqjGWWnnx+qafdaLY2HZPcu9LerdaZcW56dpJ2yHCSN0tZpj9o9zPx2MIE/o/+/pdMz/jo8vuYx7UH+J+//WGr4wDqKrIWBKhjexExLo0Ao8VmpTGbKfhU0Ld1nomYmkFFBdUwMwJ24lj+zZ/dRbPpc6cKdqe2cGphOGx2293qwGlKJoF7piYxTBwka7t1uFoai0ezaxsVFMMmy0XUc/qDXjQe8RP8sKtJzWEyxe8c7vYHfiRSVDSZwelsNq/omu8pJG7gKKL2zRRbJCzynQ8+wXwqnS1mlop2VJlbnaZi+WvvXG5XJBpnIlEK7pttYbXDduDbxUyO9MO+yoapF/J5wHQAt4EytH15Zm62VMqRZCCNYC+CZjnh1C7NVU0lEuNKY2nXUpr1ajQRnzqywKBYr9OgcOTo0hEI5bB2vzICp6V23MDFgMxYTkwnMwzLR2LJ7f3qwe42eE3H9/L5IhoE8rBH00EsyWIukckmCuVCu91NxCLhqDsuvvfuR3lxfP1OW5HQTKYgRMloXMiVspqjBZ6FozgaoHs7h6Ohks+C4xl2Wu24WKjUKh2p05ak3MS44eksj1MEitGgQfuBi5ZLZUhJOABFtRCfthEP2N6y7Ug8Hj5V4pMUn4TIQxwNHBXPCAjECBO2H4lGI0N5eO/h1uKRycnpQq/TP33y7PlzT/zsZ+/GYtHFhal0JpVMJxkW0jsaFTnH0I9ML0je0LadYU8GF95r9TRZ4SMRYMBEJmG5Fk7jtmepqiIKEQpnbMtpVRqvvfKaqqjySH5UmEYedtulfCoSo8OWsa3O+PikoYEFdQmSAASTetpEfpwBm0mwDBPrSzoGgUUxtgv32hcE0dINsC+o5wNY1ivViMgB0IOgAISKRZMBRgcIU28Ni9zOcy+c1CyDwBO4Q/E0UxgrmagNXsc0Hco3X375ec1iPn3vWn13l8mlXVAMQ+XUsdV33vwZyJqxcsEGd8SX0iCm4inQB3xUhHTQDL1Sr4I91f3WR5c/3NjYOX/m8anJGUVXmt3qw507tjLgOQrBfABnHyXsAMEoYqSMbtx7eP3OrW987ZdaB92ZsfFnnjsdy4u/8Gu/Nmq3UNT+6te/+PgzZzf21wMKP/PEU48/9yLretWdvb/81rc//Oij808+8eTTT0v9wSdvfyCUUovHVwtT46Ow1YF+/cp1CqVSYuKw1uJdv76/eWf9Fs+Q23c3eDJeSE5ffevdiclxBAvskR5DhLV7O+mxyZXHLl770U+/87/+q8zE1C/+s//51luvy/X9qaXV9mEPTBJhBZVRvzxTFkCQ2lamOI6gsTTtzC4eWbn4ONwmae9Ar3VvP1j3uHCpndzTPD0YDeRkOgaqFyiCD4UgSoSjvuFqFgzuLIEB91A4gfERX3OTZJKlopF8wcCRM6fPxllxpGmRXDY3Xm61WzTPSZ6VyKYjNDdUpNn5xaEkAy4TJNNutlKx+OmllX2jyaZi0/Pz7WpdabelXq/ebIqZLCawBMdH+Fhtv6H1dWUgHZmdoBHXJZ0ATGb4rMgLm0DbbviEZSQbugw0q0g6ilNmOEPZzsSTRg/IxLEcn2RoFCdMN2z5AAwqD6VUJsbzLElRLkSg5QDRppIpw7At1wGyDCADaYrhRU4QYFNslMEe7ZViGC/wW602wFPYfoskB70OH9b5FiHyw0EyNIhGeJJE4Rxd3wNNYHtuBJA0k4ZULRYKiOcC8dqWRdIUMD2Qa6lYNMIueHhIvY4DNAzsa5oWDmowW16yIdGRiDZkK7s1cAOy6rX1voYhP/lg88Or1WbT/fCtvbWPOlodETNphArHx/e2lLHSZLsxXFtvFQvFYlJIFycx1rjy/rVccrwrO5LaTwuoSY2aB6DWqy//3EWw3pTHyFJzYZVp7n388gt/C9fy/8u//Pe/9Et/D2CB4gceTaAOsl9tnnvs6YGiD1U1CAIMDeIRgWXo8XKRImkQC1t7+4wQTab5cpmcXIqKYybTsXuXjV7Xbver05GxHFYYsaVUFBls1RqNJlFkr929/0/+1jdc+ZBk7fFSvF5fCzyKsscr2z2BCwAWbm12LI15NJdMhLiUpN2Lp4+jNvLhlWv5YvLrX71QfSD/1//89rCGpmL4xlZ9cfp0OsUeP5UdSjWGzCkSf+fuQWc4qOw2U1FyIoVY6qArh3Mi81F+b7MZ+E55qlBr9r733Z+mUgWglVp3aKGGY0IwGFEx7J7P0Eyn0+IENkBcGtfLpUkjID0c0YYNPkowgmAM7aMFFiPRNz/dXihNEZi5cvo0awbXb6+fOrri6eb4+IRL0Ls79ZVyqhwnV1enXAH58MNPIbsyxXggWlyWnpyaTIhpp2ODnhRZBvP5Xle3bcP3zcD1BZL3UQRlST6Z4GJJnGAcy2Lo4O76NiVS0Wis3zXTmbm58lLlYfWtN97uNlvFbJFnWYoGQjVtBzIFxxDfJgNG4DqdDk3x6UT6cGdXIPyV2fKXvvrLtUql0WgVi2Xb1aqNGobBZiOqohmO4QagH8OSZjTHdQaDm3fu3V/fMG2LZhmCoFutjm04uVy2VqkxIqfpajafzeQyYUtn09ra3vYRb2ZyCjSk7doQNpokczS9dGSJoMibD+6UyqX5xflb929H0gk+EZUMlRCYdmVrema62+2yLB0XOQ+UbCjxQckGsBVN04uFMQV8ngjGlBSFmONqYTdKaXTm7EnLMnd2tkHehisjdErutT1z8PSzT9h+UG/3ZqYnivkIzYgoioXt+dIZXTcTyXTgI3boJ2jPC8AUH1legbMDQw9yZGt9PSdExvOpKEvZlvGZz3y2PxztV/foCPP0E4+FSyBMMxaPswxp6GqpWIBrZatmYKOGDp7Zpmg6nc2wgpgrjAW+2261QWXTVDhTQw+VuNzptGuVw3wxD6TvhkbTT6VS4DvhY2FldCTsQQugI4hif9CHf+u6wYQzXbxWuxmLRwCL4Cu6oeJh8y5AzvDhK1xsPwg7BMBGwPhGY+ETXLBJYNkd1wORT9I0+IefXK639oevnp9fnS/2VXS/M+i2qyU2p2JEIHe+9su/aICv6h6kY/Hc5Hwpl4DTSqdy0Uj6m3/yzXAZGxC2mIhH4g5iALhyInfixElQbwSJF/M5DEM4Wsymco1q/c6dG7apRkGrirHXXv58pVLf3t5jWZ7ESMd2YpEYUAxFU6VCtnLYrtYaxXxq/eHd//Qff+fnfu6rGE5c+eSTWq2+cnTlgw8++MYvfmNufu7I/EIhlzNMQ1aV3rD/ha98yXDtWDpp6Fav12N5dnJ8AsRcLpM5cez4hbNn5eGIJMipxWP/v3/37z+5/KkgCmdPnPrht75T39uOgvWPRgmObTQbvU4Xcr/WqNEiN7s4l0oXfvAH//XO6z9hafz0pafefud1ROsMmns6iaQjImN6iO3S8QgQw/7Gzr37d3CcdS3kyrWbbCGZnS3bw67Xaffqu/XBcH3tzoP7d1AyyJUKqXSm1+uDvwRykuSwoQ0W1pT2SZyM8AKO4JbWTWSi9V7d843XXn2JUFSWYI4eP17brQGV8QgFYKAoKu4imVQ+Xsjjj4ow9PtDIEdJksAD9ftdWZHTEGVouGBh+cRyeaq8v7eZiom+riQS8UG3A/Lj4sXHxXjChM9riphKCnxYBcL3PJ5lIJghkt3wWQORZIXuYBSwXKPdBUWbiMR0w0IYSlZUsKRAZsB+cLUDIDrfj4SliSH1LZphweYiQRAuFVMUkggrwrrAskG4NBZYkxcAYCNAgQiowbCdZFiRJh6LKzKY9lHoVgME0scwdNhDPBED4nccG+gG2Jam4De057iJWBySwjJMGa4kKBTD4AARYjEQrPADYQ9eFvgVzDRcIo6D/Agf7uKpVP7x51cOG3s0HicQWtflaAqYm0EcleWj8Uyx3u1H0jkfZ23aOfLY+MO1K9Va78ix6JGlRZEZP3WuePpsLpUiH96ryEYLNn2wZWQKue2DbTiBxfncbvWgXWv86t95+eiZ45XDJlykfk17cPf+6ZM//7kvffXf/pvf3tvZePzphU61khEjOK31+4hqBR9fvSPpFkaRrudEBZ5AETfATFXybEu1HdMPsqk0uIKxWSqwenKr31037ry+tXRqfvnxOa2tBG6Swrs6uCnVKZYyudT8uTn6557HW40dm0lNLx3ryhXb6ZBkcr9mqf6IjnVbXWRsLEnwI8vxwFGRmPXS00+98aMfxUv5x5+Z2Li6+5M/2QDhHmPSal9/7JmTp4+eunDh1P17t69duUMzQq1TzY+nRtoAI+JTucLKRHLnsFFpE3JvcHR+vN5WWIpwMP/6zfvLi8eT8czH1+6UZmZa7RrqEONjBYpBZ+ZKzXZNN43J6cnDSgUHxnP0RFG8f/9mSogJibQb+HKr/vK5hXdvbBJE5tljx/ujDiVEuYAOCIEg4+XpNBtBPQSZn85/9sVTuVy02hoiFJlJx2bnyhOzRc1RfYggG1X66tAxE7ly+KCGtKPJVKchj2XKj586v1HfcVBLtRSaYxTVaHdaubHEkRMTswtx8HZRJrlxe4umXdIa9A4OstHi9JEJXVVGYBYJFJyNrgPYmplMsjvoTk9NNaqtyfEpCHpdk5+8dOHFF578w9//61u3r6qqgxE0mFeCxEZDs9ls4wzVaDeAIQCqBYG3LCeVzYVmJZbwwB0/mkBoGBb8iQiCLMlsnAErEIlF292eooZ7RUGgkmgkLAUODlIN50fgROC5uVyuPxyCbUpGIvX9gwCUs2VDAgBwa5rGCjxKMb2BpGt6u9GYmppqt/uG7UdjNMNg8aSQy0OaM+vrD4iwBJtL0QGOY6urq6C4r1+7WR4fA3MHXFtK5RLZTGvYa1T2SEO5sLp0UK9JQeCB+QoL8hLDgVQ5rEgjNZXKAmG4Ptbs9IBfY2kQ3aEq2N/Z9h0nF49jqDfsdTKJ1P/2b//dk5culccKD+7dXpifrVQrYGLiyRiQmaaBDR1ub20xPmXqLs+JoMRRkuBF4fjxk40mcGJVkaWJ8XK71aRJOpvJjBXDwrzAlBRL7+3vAfTzAg9ySOAEwK/AR+FqVGpVnCDmZmdpmlVVPZUKp4cAwoLoAbXkOj7gWzweh78phhvJEoAIw7IAu/1+LxxOBzKHnHWcaq06HA4B1ICKcRQvj40dnTm7Vdl8/8b+9k5vZUo8s5BXZe+gCw6JVLutU+cuza6cEFh+ZmYWYGtxedr3sLm5ubW1jT/+b3/ICYBdZFTgwGpwYOAjsZ3t3aWlJYAzZSQTYPMMKybEGJIBEqbw4PLH76/du9NvDZ6G1J1b/PTKVc+xYmJEV1QECRzXiUQjwP3pdPny5Suf/dyLn/u5z26u7RYLU+ubD774c19kWW52fq48VhofGxM5/oP33juyMJfJ52Px2Mrqaq4QjvGAO7Fs59jxkw7EDfDHufO72zu1SnU0GP7gu9+D65xPJPc3NtYf3D96+vTc0rJkGFSERQSy11PXNjdAMpSK+Vajfu3G1VMXzj/YWBfHFrS1WkCbfiH96hf/Hmpi97ZvlcfHCdDmWMAhOOViQ8eieTYXjUqjPt7r8aUEhgf6QB749tSx1VK2zBKC5KiubUBqrG2s4wQJBpITxEg8hYGU5vhMJkMRhA9KmucHvaGlGZlYtNZqTy4slCcm2rVWvTv87nsf/ezWHUdX87HU3s52QBCDwdCWjMNaY2RbmOUuzC5aqt7rdEAPOYYe4znbMCAgHdPQ4K43W9poAJEwNTeBUsjD9UNOiFYeFX1keA4k9X5lL8B8UMUsxyZjceBXcH4u3BXXAw/KeqhsO5/cvEsyrKNZE+WJw1bDJokIzULyA6NDhIGcg4wCHWyBDjU0oECIUrgdYfCRpA3GEVI0lBJeNBJOWQKKBVKEtyBPOZYHUoR4AoKEn3BOEk6AkkZQFOgZ/vFoPqCZzYJug9dh+eJ0JgPfheMLVwR5obAAEuUBQGgKQEmWFBCUEIoYhrXbbTCvcAyRSASyCd6B1/jCyviRE5F33rgiMmIsQqnqiGXDji+uaeIBVc7mpoupCIFsP1w/+/h4eR473Oil07l4Gnn/rc3vf/cKStjSyOJFYmn1yOJkXu6am4cHdITtVUbjxVS8mKhveBxtnjh13PL5odSEmOOJOC9iz15cKYyV//E/+tdz8+Ol8dUoA9e6oWrOxoH02KVnr9y4TTLhpGeGpWIRnmfpZk9KC0IiGmsOZM3wTXVYHKOiOb+5PRju2QtPnhxbjMFVr8jKgwe7poy7Pf/W5YckQniIxVLoF5+cI611zULqIwbjTQTxb7y/f3z11a1K2PFleXGWZUXX5CTZ7XWNTDq9slAeNOTL7z381f/xsVpt7wd/fFDKlVW/q5v9cq7w6//guaFb/w//5+8f7porS5dAcHWHw8np5VRswsCHwIXhUAMubOz2irnsRDml2YpUH80fXZ6anUZMu93oBCw91JTDvXpUECgmLAymGuZhpba4upTORw5qD1N8Pp6Ojsw+S5A8wVsoPhwNSjzHCuRbH2x94bEXZVAWihk45De//32pN2iqmjDBo6w3mcpO5DMqoV7eXjvsKJPiRKN3wGaDkdwrxMc7e9KnH94Zny46MatW74EWkweS3HHlnstTDIB7k+hrluybJmIanq6NjxcWVhf4ZDxVHp88NkNyGCNQ9X5raqZshcUWZcz3Mql4PMLjEJ2mAwANIRYRRVNSoqxQLpQO9/erzXo0GRcTsd/9wz8ets14SkjGS0PJEMSwr7Kh+6EeFJhCqXD8xPFmsxl2vuoPByPZg9RBsHQ2mcmkQIMDZEDqFseK+VKOjTDLqyvr61ubm3u6YYJ3BisTEQWaoCzH1g0dlGy33S7miwGGNBoNBCVBOOiKwVJhtSxpIIG9myiUUT6+vV93AlQaDiHdMAAUSWkNhvEIfez4Udc1LVsDOQesbGhwtfRuv10ul7PZ4vvvfwhJGFaZ5tjKQaXWa8ANBV8yk88v5PP7W1sGiBdciLAMyFnLtCAtwUvV603HtPPZHNgSimFiiSTIBtAEW+trlqYdW1nVfHMgDeqN2tHV46985vNb9x7cvX7z/bfeRkkgapqkaCRAwVyCpgbgAIMaWI9aBpIEgmM+AipEazWbpqazNAmQOhwMJ8YnJFkBUpyYmDg8PASGABvO80KAIpKkdjpdP0CisZhlOrAHuIzD4QisajyRDJ0f+FaU8H00lyvyjIAiWDQG/IqHM5BRBMALvB2G46qiUBTheS5cdss0AG4y6QyQNwhuLFwUYrcaoIIPcZJO53Moxd65vxPg3rGV8ThHKyMFwWO3rl1//oVnhNzEoC+xBN5Qg1xKYDmu1qyfffy8okrNTo2h4UjAMfOaZoJHZSlufW09IkRVJay1jeLBcNT3PB/8UCqVYFn27t07G5vrz7z8mXK5mIiJ9+7cAnMJggAsLGgagiB9BCco7OrVjxIR8Wtf+fo7b73zR3/8x0ClYGG3N7ZAyb3z1tulQi4icD974w2jPXrj+z+4+vFlBiXNkXJ6+djhxs6Njz793M9/HgL+t3/7t7/97W/D+UajUU4ATouUjpZe+uyLqVLu2KkzrocXx6aisYQiaU6AnL9wQYgILE0lUtFCoaBbzrkLFy//8Hv333sjvZw9+YUXXv+rNxZn5m/fvDLc3KEDLD1Tllx72JPiYWkxCOeAQrwAEzoCGJsNYmDy8VhAYRCgPWmo6UYqkx0bn5pbOALcNj0ze+XadbiSxkg63D/sNJs4hsNxhgMqqcz9tYdjZQgPtdNoB14gWzqXTIDhdVHSo72u3Fs5fhSycjjoQ3aBKUtmsoqmXbl+DWIanB9Owptct98lKNx27SDspKGP+gM/IBwUa/X6BEUlC3M3bt4+deZs4Ad3b90CC8niwYnVI8lkSVX0sCVNOAHQAOmv6DYSDmEjrBhrgIFvtqKRaG84SBQKsmHAZQXrCjYXrq6ua3ArgUTBp6YSceBdyGg0jOcR0CQoR1VVwNEywLhhjSckzGs0rEBiGTpoa5Ce8It4LAb7BqUUkiwe4lY4MxnxojER1NXu7q7teAROVauVXrcLfJ1KJlVNgw+H/aAQuAG+KIphoeOwGzwHvCtGIyARHNcHrQBIBeYaQTE/CPDnXzolDdvdissR/FghgXhMqyHFxJwbBCgpuIhLMni11u/21KWjx3YOqvlITB3Zqazf6Vj1CtvpONvryuaDzs7m4T/4zfLcVEFXmGHfkAedfEkQ41mj38F8abx03EKRzcO1Vk3JZiITczG61v7JT97fOxievHjhyLkjjf52X4L92DfvHqbShUq1QdLhWmnLMuJRkWPoemsAfO9Y5lC1E6lCLIKfOT8R0PpuS7/02LnyauHWzau7W52ehO/e2Z/MJVIzU7EoffF8euV84p1PPw0CdW4GLm7Q6+MP7+y/+e36Uyt/W5NGQ7mJeMawua7rzLtv30zlI+XxJIG6qQSzt/vwhc+ceOyZY82W/vjZCyjb8MgsRUb/1q+fINj7D2o6xBKBih5mtQZNkDKD4fDk6Vnf0zabrZt3tkqpRCZBm7I0PzE5GNQYNObjwd7BmsCg2Wz23sYGyEZ9pBpe2MTKQ4iD/VYimV85dkSxmrNHUofbTYbhBgONJXlDlQkeUyTl+PiR6xvbM7EjT5459p33f1iYXD48qB5UO08emz4YbC+fXEVRol3vkbRwe3O7oUpUjGR8Bot4mOhHM4kAIT/99Don0sXJYrNaSVEEqYz0itfe9VHMMoMGDgK+GN1a2zu2dGJ+Yioe4cBLwS1bu928++4m7uHT6fLa5TvN3brVl9N8EsXYdC7Hs/zdmw9AaSEIo2mGYwXtZj/wnFg07jgWhNzE9GQMjHJPbjXlsIw2+EGctUwbCTwUJUUxhhFhKbOxcnk4GKiSDJRardaAmRLJpB42WM6JIgvuFmIaI3GMQuutOgCl76EHBzUACFO3aYqJRiIhz/reSBqJURGoOgpfiEYODg73KhWDYBTTIWgmmkxqZjjtdnZ6liGphw82pMHIUJVEVPBslaPxufmp7e2HWMDv7VVkSWcITlfsRCzneeCJqdnZsUg0ef3GLVEIS1FWKrVSqcQLEXDqM5nUmABH5d4+bFUVJBrP06Yjm/AbhWXCBQbhsHO+9DfjxhjJCgIHrpRm6Gb9UOr3ji0vN5v1rf29dDZ97NhxWVL/7f/73/6X3/svt27dHp+ecsNhXTRAsHarjaG46wI6OFMT08lsCmAolkq5no0gjioN07GYLsuO7zIMkE2qGS7kD0DF37hxS5JkFCcBXoVIFBR6EK7tgzQDG0qmkglBFHu9Xvh41bZjsUSt2gAFQLPhbDvHNg1TB0UedrAPfIZnRqBGXRd86qNpHfBjJhMJwBo4U8Ar8BOGacIHwA2DaQDrQMeTptZDHCmdTntUtCnJtm5l+FSpHKvsN6t79es3Hz753GfAiR4c7pskJbfasmYCJboB+oUvfimXG7t9+16r2weHcXi43++2P/uZV4eDbr16iGOIrIx6auf4qTOTM/Pr69vA8yiOGpa6d7Ch2c7Jk8srq0dAI4G3DysE+AFIE1M3fdyKJSJg0b/1Z986eXLp3MWzwFDf/dH3Thw78Xv/+fc67d7M1FQ2nQGgT6Ti712/dubpx1/5yhepOCTXQ4QmM+Wx/+N3/kOzVvvOX/w5uP9//i//xdb29t7Bge06ewf7nEiAsADTo4H/O6wPpREY3PFCKZVLqZoO+hHcZAVOZNgrjI2fOnNu6bGTEydm73x4i2hb73/8eleXH3v2RYX2B82+1B4KibhGIA7wc1jCD8FMEyIeYSnKQQWG79umr4HSLdxX+gmU7/akg2pDt9xms727tx+JCrIqVzf2rl25ur21e//Bg2ardfXmrXg6hZLUj9/80bETx6YmxnHfQjQly3MXTp04Pl4+cmp1amYqHY9Sdrjoe2J+CuALPCsQl4/5mm0iJAK6GQGmY0hQeEIAke/5BB4dG1dRSjY8Q3GGtQFOBplUFPVdeTAgUWJ5YQk89MH+4fUb91XNePeDy7fvPFBNt91XfIze2N7/0ZtvNJo9CqdJglIsU4WoxggU8AkJ17CBj4RLwDAUuHAjLNYPFJv2fRdcJi9w4Wwm3QA1KXIcpCGBo4o8gmCmKAaCNgi8sDfRSMLD5ba2rhlAsWFtFsARBDF1S+DZWDQCEQxYFCCIGs6PQQqFPBgm2Cb8PV4uA4XTDBM+1GMgsOMQ4WBbwRM3Wk08LDMTznMGwwD5APkOqRH+vPza8Y27+/qAgfRN5oReT5YGToQVSRQ8iS1kWAezNN06e/JkjMUFVOi0Gwd7w9KMyyfdatXLF6Ykua2r6u/+x9dOnDrzl3/2s9V5e2KMszC2OD6zv14L0GE6TZ09e+7+9t3WoDNWSheL7N6mvPMpcre5xSSjfCq4s/NDU+5zaGxjo9nomuPlibC8pKmD1gB9koxHZWkEriaTTgFahQscwpF1d+ZIXDcVF+iD9m//1cPBw4Cf5hOTdJrlShN5QegOpObJiwkxWiUCNCfwsRhx+XqHjIAaCquPHNQOZdP+zGu/kkgkBsq9TLo8MZV/6qVpilFWjxzN57Mnzk0X5p2d3X6n3R/LRu8/vPn4y48V8iVZet+2tCvr4tUPdzlGxGmNEYl0ttjvdVqNbVQVMT7iGI4vDU+uTrtgE5t6fbc+OTdl2IYbKJoxXFo5Bkpnembm6tU7BJ0Fpx6JEpX61tLS7Os/+bE8HAZOUKt1GRRbWJje2d2Pi/FOe5AQmTxHVdvac/Nn39t4b2/U4sV0rX14bCL1937tF/71v/nXtz6+duPWjdhEqqepD65tFpPFaCqqkQNaZCBmduF8UfWxFx9bWDqyfn89Vz6RiovpmLO6PH7vzjaAIs2hmu7wNC/SyVxmvN0dAR5tPdz98I2b69crpqVkSwVloA7bg1hSIHGf5eNbDemj965osk5iPI6K7faAINBEIsozTKKc6wx6/f6A4VgwuP1hv9Xs5TP5gHYQlEMRwN++Z7mozyqKFI2GgzntbtuyzUazyQIRRiKQEyiOp5PJ9bX74aMRFxwMCjK23+/ZrslQ/O72XjIRLtnjeQ4iMByZQQLLMBwwT5BeKLqyvBKO6tgWJ/AkE1FHEkg0LPBYGp8qFZjAt4bD8WxsfrLE0xiEt2eqv/4rXzu+stCq7EVSRQTxF+ZmB4M+5Awf1lw1k8no9PTMvXtr3U4f8g4YHPwQCeQtq2eKya994efeev8jlWTpXBHl+XDc2sMRGhAh7NHheUEkGoeTksLlMQnNUBr1yrDXatUqu5sbuVTy+eefebj2wLGsi2fOg8kGFCUYqjQ9UZgaJ3leZAWQL64TDqglE8lIJDo7Mw+codpGrlCqVCv9XruUz0HKaMDoNGe6jmVb4I9dx7dcJ53NSYpsOu7Jk6dsF8C3BRYc8ggUvCLL1crh+ubDAPHhHTs0x2EhT/XR6N9IrqWSUTQc1VKmpsYdx2A4EidQmgIsYjqdDsgUyCDYzu7eHoBgJpOr1iqKqgGKwSmD6mcZHu4CQ2FMlHS9BObGciLia4NG23hQayuD2rGJYiyeqPebm3feefWlZ62AHXT7DEY7LkLgzObm7sb63smTZ1944bOVaoekrIuPn/+1v/0rKysLtmP+7J03U9lkeWLspc9/4ee/8o0LF586c+GxaByQQS9Plb/+S7/w8Ucfz85Og8NeXF4ZStqVK1fBOPEsBVRLkEg4Y5wKy+a12wdf+eqXLz353NnzZ0HEzM/O86x459a9je0dDCfmFxYv/+y96fJkOp4cttovPvaUQFC3r9/44K23k/k0GJpXX331S1/6MkmS4J7PX7yQSqfuvPEp7uJHpubXb90rFfJ8QkAJuCMKuCWRj7iGNzUxpRka5AVcpT/6/f/63vfev/Tya2x+euX0ydnlIh2LvPqFry+Amb3w+Nqb76dBmebiYOYoBLc1jaM5Efe6oy54NQNuJ0l7KKnqLi4kMFnDaUZ33Eazw7Osa9tbmxvtTtg1E7gK3OdwJNmubzjhetLZ+bnmTvWT67dy45OFUrmxX/3wnfdBy0YyKaQ3ohAkxXMlMZaKRzYOdvPl/FguR9huUhAQy4qy/ERpTOoOdEnzTDeSydI8N1LU9Z19ik/xYgrQ4/HHHldbD2nUyUSFysGhrlrbe4ftgWy6WL/T6o+kwvjkTqV10OxuH9TbvSEo3/RYsdOVpKEyGkkogwN5D4YS4oer0RAsrOsJt8PQDUhGOAMwl2CCZUkyLb3XaQe+l0mnwZOGT2yDICzZQZGQ+6D/ABzIsIUwDuaVZWj3URensF/Go5nwNEkZhk5g+KDfx3y03WxDwoLdQFA4UQvuKRCnqqogFiVAK0kKR4BGEpAoUGz4rIRjOS4ccwWgAEqFfIfPw6/+5oks/txLy9cvr7GUAJYZpVwU7lxnGI9zBKqCXEJ8A65p1MFfOr2cRozhw8onO8NITBCjjJgQdcvuNu1uo/M7v/MLT15YvnPlkOU+nptvXXnHSmamAkqrHTQZcXo07Jw+c/qDT27Xu7uf+9yqOuhu3O/LpIEW+OJsZtirpbnZCJIkHO/u7aGJBooMVn4IEoPlGCRsYzQicfzI0jTgq65rIiNAbmSnqdQYhbq40ZC2r+/Vr5lsPIFNNvmELoqFTHRCORw9/5WXAGhilBXFJbmJNZuxukaLOcp1kGqjg4r89NEplzwslsVen0vG7Gh04g9+7y8ojJ2fHU8VsHq3+53vv7+7u+fY1r0Pdn7xK59j07VaY8dVvZT47M3NVmWrOpbOMzThIEGrIzF0rNfWzp+9mM7yT16YGwwb44sLjj/sNrbGirMWC1Fhnzi9OtRVRQnLwjVb1eZIivBFy5FOn55NxLkIJ9y5vjmenTAlrzbq/cNf/ToY8bsP1xCP5wjupWfOu3qdoRNu4DAZdCw1Nl8oZ1LYkanZlXPHX//xe5evXJFdhU1yt2/dowMWCdBsLpkej/faSio1hlNstpBXVLlb76A2roB/xPXT56K5EvuT1x/6QdRUDcTAUmnRUPVGtZGIJ2KxJOi8CCd6rlko8YvH09kMFmVYzKYRGx/2u8lSjKKSPEuCDBoNJdXsL66A7kfLpfhQ03VFt3R/MJCbvdbZJ053pZZiDhKFtDRyEknnuefn2tWubbC8SMlq2G0GATPF0Jl0BiIYXmum0QWS7o1iiRgEMdDSjeu3tta3Lj3xxNzU1OFelWEZEM7JdPzRSlyz02xOTIyHvdNxotvvFQqFWrUqKxoNYS4IpO3yODYxli0XU7LUUQftcia+NFVWhu1urw3UAgARjcf29g8+vvwpxwrZsZKiDikKA5cnDfs0iwkinctEb91+SFOUGBEVdQRWCVJRBtudzU3GvB++/b5CRmK58QjLEq4DfM+lUuqoD/obYAvHIJPCipi8IIKN2NtdNzXZ0iAAmFiE77TrlerB9s4m6K1Hz3Jig343bDFpg+OEzzdAjohiCBYcz2B4AOd+dPXo7dt3ADaajSYOxkbXI6JgAa6YVkAAaBCgxMH7pjK5kMDqTYbnJyYnspls+PQLWBK8ge+SBIoifiIREyM8uFsgZddDBn05EonkC3nQ/p5vzc/NyZIiDSXbsjOZvGV7LCfApgHf06kkYNMj8Y7C34Aq4G7hBUGC+XHi8TgB6O974CQIDuk1DdglhXqHh62JqcRLrx6LsqyloSkWmZuLHT+TevJsdn/9Xjm/MJmdI5kADtAwJDhalqYq1Rovil//xlefevaZwtiEoprVZtcw3Sefe+nxJ5996vmXJqdXDw5bd+8+LJXLsXj0yaeeev65l8vl2fHSuCRrkmrolndk6ehg2L9392Y2EwUWbLR7E5OLJkgKknBsZ2Z2RtNBsvsb6xueg5THJt742Vv3Hjx4uLX581/58ps/fv2f/vN/+eO3fvoHf/yHf/hf/whc1Qsvv/ziZ16eW1j4jV//9YgoYgjqmFY+lwObnMtmPZLOT5clQ0Fdr1at5Ut5LPDjBBtJxXPpAuqRiWgCw8Ni1+fOXtjfPVi7/P8v6bue5Lqv9G7OfW/nnk7TkzAJM4NIRCKQYBIpgqSkVVGWl7Kq1nap1rXlKpcf/Q/4Yb0uv7jWLrvW3pJXy5UYQXAJiQJBEEScASbPYNCTuns69+3um6PPhfgAYhrT9/7COef7vt8995zbN7+4cWhqeGfr++KtPxw83UZYUrWNiSPn5m/fOthclggMrsCyvON5fETCQ4mDjmI7Xjx4YwS3dRlVW1y7jvKci6FKUKKBTMbi4VDIeJ7C42IMkCLdsCLRKBA1iqRAz9258z1HsDjGrKxuYSR3f3l5dO4IKUV8gkyCIYIgA41v6JwkFAp5kG7ZXHokOdBrNY2+EovE5h88pCgavNb3ECqXAWB0HUsKhS9cutLT1Ea9cvGls2HcufHVP/M8GwVQ4QOUwSlcAK1IYKwQwjmxoWjBe2zhyPL6eqPVklWTC0kkE/BymnqeVkdRBMvCDwBZwOECUARUxAJ9CKjmmA6gRTjy/CVXHM2k07ARTzefOq4xMjJMUFi9Uc9ks6A1NVUBNLSA1/T7QXlPsHvHDvKiCAJ8h+eChCYKJ7aeFhma8TFMNwwhxBEECSgLOAq3K5fLwVvsDB005VFU+NwGyuu529u7+/v7IFL+BK7wm/An3PFPQIsfOz5afNphGBIkke37jIB22qrAgmvgmuGTREhgUouLe6u7T8uW/rhsRPN4JJpWjGa6IMpN5v7t4n/8D2+8/2fTSyslVNt1tDXXx2PJgfHJ0DdftVTMG5rOD8QjnsPdvLnpE/3x0fTqfdm3bS9iiWl+/6lhN6nBgYQP5umTK5U2gmCWYdowPYEP2qh6TjqVTCYTV6++tLC0CnI2m0hRDOZwbc2pMx6n1DTUjbZgPFe4VB4ldF4S57rLmjQZmzpzsnlQphwwE95ixpKjKSaudxoA7vx7775iYtb//ttvlQol1w4WFpYwxB4/dCYaT5574eKj+a8X1m5EMrxPR7/9Q23ucObisaFMuvQPv7nbroqnj13aLamGpxcy/OxkHMV0LkrRkv6Dd2Yzg9bX9+6+fGmMIfdTY5mVam3mWOjyxTTGMivbO0O5ESDXmofcf7g5MTy+vP6YliTHao+NpSEKb2/UYsLw5uLm9OQo5qtzl6c/+OGPrn32VVuzlH6HJ91EhAkxVDwcvV3bmMgkBpxIFOiaXrm1uvL90417D+6wuTAphnoVPSXke4aO8kDVWhEkiWCMrFmgpyRUtBoW7TED6bS8/eDiiWhC6m0stxcfURyXIjDV07BLbx3PZuMP7n6Hu8ADpkYPjVmEEs5T7/7y4vCJoJDF/KP1UrVFAMHkaCQSIz10IC325AYwhsOz2YsvjeFUS5S8xp6GGBhLRlTDMSDMsNb5109pWLde6+YGpiqle6+9Mdyr2dWyNZBJKHrf8twjx48CHO6V9oE2gn0PjY121b4YiiAoBqQLQwnHcmcnZ47PztYrta1nxbHRUdPQdveKFIlzHFsYzB9UysA9Xd8FOAFnhsgeicbA4n0cpQmfYonCoew7P7364stnTp07/umn/4jhzsTkdLnRXFjfkg0XIdntvSoO60QKgM2ddv+gXBf4MEnQgBYsxayurZuWBxcGlknRpKIqjTooCSSZTGWODG7XqwLPewrwPqJ10HZRXTEPPAvtdnvActOZ7OrqmmHYEKpA2B0+PBIPi8lYdGpszLMtmqVbnfbxk8f//N/+siPLmqYFsAdqlCH7zVYiHEVxTJY7HE+B/4Im6/V6t25/CxGnp+gkWL2iQewA6g7SBGeAj/F9uRNPJp8/osYbraA2TbXeMExLbjdBgxqwcLoCAQpkQC4Ijq3TZ8+EhBCGUhhOCbxUKpV1U4cxqIrl2hChIQy5OAZcJbazc2AYHkcHbyWCZ6qK0gz6VKsMz4VE0QjyLfs0TYHO9jy/2WyCkIU45agojluGo5McOTzJ//hHZ09OjZ2bG4nl/ZdfeTUjCacPT7sepTWqbm8/kRcjiVQ0AjrZ81wNov3M7FQsEe5r/VA4JUkglYeHhiYPzx5juKRmon3D1xSYKw0UvNNpdOVWo9bU+nZprxUPRwbSec105L7uI+ilC+fVfvPRw+9/9ON3z5x59ZVX3i4MD/793/0dhpCff/75ez/+QS5bAM5k6ObK0vq169ez+cIPfvjDZDqt6tp7P/vJy2++9oO33zr34vm3r16NphOxbKq6W0rGEzxoi29umYbx/37961wms7y4OFhIN7q1U6dPTE1PehRtcmwsN7izX03EuE9/e+3e7YfXrl3/8qsv/vyDn4Muy+cKxepOT3bMvZ1OaW1w7mS1aTsmMXXudUJ3pi/Mtfafxpp93zBblqE/b4VaM+RDjBhykYbR7Zs6UF2JAJRhDczCgF2BwdN0t9mG7QQmBMzMwAkPQWEngmwgBAUzkkIhBAgUa7Ioiht28dlWTWnGUrFTU1O79xYWKtuaqj589PDR5qqUjIVZQZW7rT4oS2JwfHRkZrIwNc7Fo1Q4vNOopUYKhIvFIqHi/k5yKH/5rTfXN1YTApUXueHJIwhOdjrysePHQzw7NTFyUN7iGSSXzdXarUpHflapGQhiuR7A5NyRGVh2G8MsxBMlwVU1iBygMRuqAlhLEgToQtCOkhAC7uc6tiSGLMuVJDEo1UwRQHw7wKFa7UgE1oO0bRM+UYP2xLAAVuj5c5kgW0Hpu54fdMELHhoEp8egQoOyNhhGIGREihiWlc/l+1qPYIDuMnKnE2QtwYpBuHbhq0GtGOK5a8Ei84IA1wd/HB0dBS8A0AVkhXHC78NqB3/pNioA554Pnhbpd1sCK3TabR+DK7hmtynwXENzdzuy7aM0K3JxkSIo27coDolKTGuvGCbdv/nP/2mzeBfDo8/a17crSKMWP376xMP7ys3bq5dfeWFwQIyGkt+tLm3tLP7s/Su65da3an2F9kgsGx882NvDPCefSliu4dFcVzHr1QZOBu9wOb4PcZMEUuD5qONVN8ssikkh3odhIxbni62iasgOS+HlHUeaVWIzTVXWTFmyGvyNa1//5FevOrLx8ce/QcUBzUY31x5HI7kjZ4+0N5b+72erZ94cYcnQg/s7Xb1z/tzs5PgIE+X8nn3vu4UDdyd79Ng/fbJI46npI6Oor6VjA774rFprVRqZgdxUQRLWNtc3y8VDJ/y3fpwr1x6vrQnlXUOS3JEX8E//vvj++zwile/edW992jpyMjt03CPJthgiKyVlb08zbLLV0xUX9sWaKIx3+7LARQGxbdb2Yr3kOEPxvmaYJ6aP3VtbuH77gRCaUJpaCDOnMumDZ/LXxfa5zNjTxf3t8iqe5D69uwTErqUSSVT/i198wLoErrkkikcTEfCfWrFSXG+QBm8E/a0sH3FVS+709nmaN1y036/FwrGH3wLR6+OE3W91Tx87kik8b/SB6JHQzPHxK+WtrW9vfv3G1fO98vbf/pdbX362mkilEJzg49Ge3LZK3WTanZkcA5QdHudmT6V2Ksuarler7bnZEVlvFHcttadl4zSE0o1HmyKeyc6lPaKP54RSjby/spFAB0g2GLUoieKgtLtVVMtyV+1tl6q9pp7JJSfzGdNUwSH3d7ZnJsYL+cy1659vl/a6ZgeEiGE69VqL58M7eyUIgpOHp3eK+6DqLN3APHdyfLx2UHZ13dVVW1ZtzaAp9osvru1u75ZLzeJuc35xZyyLvXn50vrScpC3xIszE4dxDBETEuY6jmXEYqLWl9tyUxRD65tbJMg1knXMnmn5ju1lQjTqI/s1OSyFe7J+/uyldqsJ4n3oUIETRRSjgLsD/FuWFeREOwa4cSQcCl7T9G2OojVbB0rRVyyaoQDBE6n43OzJt1/7eaNcX19ZCscEnEYVU4OgEtSfIQnD0jOZNLh2cFBmORzDu06QDwgj7XblVGaAF0TDthiW1fQ+eHur1SmVK+FIDKBU4DgKRzLxGEBrSJS2i3twDdh93/UuvngeGG06huwVd/ttDUWIer2aSAUlRLAg7TEo3ArUMByVwH5QzLMslWVwClg5RVVrNYD5aDTWaLeAGNXr9Vw2DXEHMFUIeLp/UN0DnAaY94FneaGj06G/en/ypxcLrmEuPK70tDZu53WC3SiWAIFpkej1q56rKF4D77smwqUKRzOZ0dHhYZyh+6oJ4q8tq7hHPF3brFebqm4k4uF8Orm1/Bi0NUn6uXyaZthDEzP9nlpvHvS61d3yXqNW0RS506h15D7O8Ocuvf7G1Z8NFGb4cKytqPnhiVgqf/vOHVEEZYWJPJHJFSZm5p4sPTh8OD86EounIslMemgwe3zu6PGp2WMzJ08efeHOd/fm79zHQYSYxP/47/+TofncQPrW1ze+/ORjxHY4gj5//oLSVO7cvG/pjtKV91ZW9lbXDnZLNsM9e7qxvrbQN1svXD5ro0S73TMV6+ad+SiqR0NMZPL45BtvZ2YnXr9yeeGLf95cf3T45LHM6NTXN7+PxlO+SD8/1nR521ZbNZrDXRg0xfFMxAeg8p1+N8h3Jjw0zIGhkUCkFNVg+LCPoqGQaLnBAwscI+D/qqF7JM4mU3o/eJMH46h2R67vH5iWU1EUAkOjcXJpeSUVT+OULcR5nOZpnHdMw1Z1R9fAiCMCP1rI5geSAkvLzXJSim1ubTV0ZHdXDRHo4bH07NETWqcBBGJ4ehZAf/XRkkWTRCLebWoQQpqNNu46qQiPgCjutpR+kHnJgZ33ZBrxw6Lg44TqgjVopE8wdFA7DAVggNGYTk+GHdZAB8cyEnC7Xk+FcSl9RYdJYWhQAhLm6OK9ruk4GBAsQZRwH6NQAhA6IkkM4IupCSwF8GGZOg7cVNOQoCsGwQY1r3nTMgBzgZuTiG/YRpCFYTsMivLhkK6bLIKHBB7kL0NRnUYzKkkUgQCBiEfD3V4XhspzbMBfET+oYHTl3OHhfC4Vj1E4iiFOKh4PiI/r8wwxOzUpRaJPd6tyTxXgO4hn2b6L2QTB6ZqB2FaYY/7iF78QJLrZavS6zpOF6sJ8Y3wqmUmNfvxhsdt15k4Mixyrysby+sbR6ZG4xFYrFQELH1T6lEBL4Yja1Q3VYEkKOEujq+2U2p4bPJgGQwAKwLE04rlw61gk3JU74NJDhcGpyYknTx5DVNJNRVXlwdyY47XPv3W4WDQf/LFaKEQZ1sIdoOLExx9+mMskc7nBkaFEu1y79/3SiXNTqw++X9pSLlw+O5wZp0Ly9ExqbvSE2aOQkPvNza9YiteBT4Uzb71y/O7NrxHD/8k779Q7VRPVnE7IkiWO6ZnGzl7fbXU7mYJA4Wq3oz561JPlHsmosy8MDaTwQjbSbDDXfrfXKOkXXx6JJpHiSmnmyLl/+s03FBk2gjQQNzuYzeWzB5UaL8GO0Pu7+4ODgxCbWJrv1DRbxbf3SksLD8VQCNxGblVePXckG08bHh/OpLv7z7rdxuzMyPziEs2I06OFTD595cL5Z/v7K6sbD+4+3NgqWaiJEP74+DAoqb3tfTCWkBTa2irTFBORYqtPivdv7Y0Ojpw4Mvv57xYdhDLsTjSGXnn51Ecff3X3waN/86sPGpXqjU8/qh8UNc29du32ymptaHzk/Etjltq99dUajkZCgiWJ7b7RJDGxtON++fmKoUnrq+VUIjM+dsh38F5fW10tZ7LZocHk8vI6gqE7+yXX9oYzQxiH7DzbyRayzaKseNrkscmH3z9IZBPVnQPWI6SolE7nIE6pWjcqRuA6wLPB8ro9BVYMJajB4eHsYDoeiwNkEuByti2Fw8AvLcdKJBKAZr7nxZPxwULBMk34kaToICX4eRWYQj7faDaKxSJgCfDFaq26urHLhhPltizF4ieOHKmU9r+7dyeXyQIbjYgiXFDVNAAPEGcjIyOhcKzbbhoW6D8sJnJcKCxDwDF0AiPX19Z73T7DCo6D6oYjhiOeiwB3BiV36oVT09PTcHeW4RLRWE/uAQkHGwYhaFsuGzQPMTvdTnF777PPPzX0fioZ1TU1qDqrGaIQRiBsEFg4LEEYgkCTHkjDZLtyDwxJ14HbifF4pFk76PdkUQrbwA1MJ+Dspg34FyTZcnw8qFOD4gTENNtynGw2Z1omEGggNmurK/2gC9ABiDdFdUKRCElirufYtqVqajadhzv2+j3P8/50XNbtdgG/gcjDmkDA0nVdgtUXpZ4Cv9gPiyJF0c1mq9PpTE5NcEEPzq7Ahxy3oXvG4BCHOb397Y3TF07RLLm+8d3M2FytXZocLWwsPaZoP6jgRvEgwZ5tPwDNnBucxhB6f7vSlnXTQRoHNcU0KqXSwvzjbr9bb9YqlTLM9MSxY51e8OAtnRmgGBpkKLDzZCIBGw3wSFKMIIi5wkh2aESMJlGcRBEMdrPbU3uKvv1s58yps4hjLz55WNrfeenSucLQWKVcHUglTh6dhWWYnp3LpPPg4SuLy6DGfv3rf0AR9OKlS/XqwfUvrt+4caPSqM4vPT5/6RxJEVMzM/V2CyXIh4sLKI7tl0vpXNZF3KBZN8tffffdWCp55uQLh6cmZmZnB3K506fPsCT7yW8/WltZF0N0sbb73gcfTB+ea5fKrmZQrPC0+HRscuK//vXfqK02gnpdvc+yHBWczdoE4rsI0ndsBVCvqzBB/z3Lsg2W5Sk6qEhsmhooP5yiKJbTDBBz8J8OCgsLHiKC/LNBuI0eGkvwIvzUVnqkwIE1wmZzPK8pemEo69j4k/n1kCQAi1L7tihGXNsCTEfAXk2rG5wtYTzPJpPJgUTyoFTaePbUI/latUshFk87PM01Gw3HQ+89nK8fHByfnSs1auFEXGQEF7V5YJshOhoOHRoaAphwNFUCWsCwoijwLCPwPFgvEC+SYmEKhmXyoRAGWhzkoAOcnGAF3gLPB7c2gqxKCJ6w6RzP4iA5ScpDXJg7RVIQdsygbJNtKH1DU4J0SYJA4V8xFICQIINK6cTzIoi+H1SDAmWrKUHrDuCF4FzwIcUy8XjMA4eBOQPimjbg0/PEs6AOFDDL58c0QfnG537BAoAFvhb0qYWvsvilowUGiAGG2qYqMBQQH5ETAG2T8WhE4GrV+tZejaB5DEEajaaPEoatw00xlzRl1THkixeOtPvtcrn/0W8/efR97/iJM69dPfzkceX318qTU0Nzx9KuZj+5u2A5/ng2Wytt+yCeamap2u9qvWQimYgnURfXVVUQQ2vPdpuyydJMsHBBCT0aINZzLNiIZDze6fXq1SqJ+uBVjmtH4+FUJm46Rrftnzg72LF2f//5toiMH5plcLbjG9Qf/3D3g3/xHqzb1tPiq1eOtqtNTSYHx4RH3z6KD03B6mysrA5N69EI+dVvVz7/3e/jE6FDI1ESZTfWGwsP1l55aSIOtmyLt+99Q4aJg75SXfEqq20pXLrw+uhSh8C0yNjUMA5WbgJ5OTszfQLD/EZPzheSW+t7G2vlY7Onp4azxb0npkU/vt3NjCbn7+1FxAHH1vOFfCQe3d3dVnUrEg8BbVR6CngvCL47txZwX2DIKM5xEQLNZCSPQybGsyeH84vz60u78t72U8poHz02VW+WQYf9+Ec/ff+9V/cPtj753ZeLG5uhcGRgICNEQrTISQlRBF+DuOUTiIdqqlUqt0JChCP56l4nl50zlda5M5P7u2qz1z5zafL1N49oanVnp3/x8sVKdfv6J380e/LrV84uP9kWpezP//LyC5eGXL++dH+r8syXQpluR06Gcxwf1RVU6ZsMy7Q6bdem6yX/6+ubJKd5qJuID4GkAZ7Y6wXVJBAUqW23d4ul2FDERmwxEW7tdqRUuKN1asXq4KFBrd0/MX2UZUlV1VVZEQTStbDV9c1Wu0czvNLTgmQNz7ccz7TVRr0VUGpF7fWUfL4AWAJmE4tHILaCO5QrlVajrWnB8WDwZjrLpbNZ4MAABNOTE+1WOxZPpjP5tgo4xObHJg/k7u7OztriIrDRjtwBbwLA0BQYgwBSFWwSrgAQW642TK0fiSeB+HfrNc20NGCriE+SXLG4Xa2CCEOmp+cgqsEU8KAllgvRHARoab8Eg2EDZGqEnxcvpVlwdhIQlGcpz9dfe+O1X/3lv/vssw+z2RTgm+chDCfout1py4ZmuKgXi0QAmINMRYJo1Ju+h2A+ChR+Z/vZQDL6ztU33/rhWxiOLi6uYljQukQUhImJyVazrWuaqioAjUGfy+DgEEZLQlCwgTIDf7csgByCoqRwsq/roihhQekVGWI0hHCKhqDH5nI5CCNwhZ2dHQg+sA7wLYBYQFCYCGAqBBoQ06NjY9vFp7VaIx6PW5a5X9o1TeP50RrSlU2cADjf/PD/fFnaabx08dLmehFxkAiPdjrVWIhvVStgP1IQd3kbAQxAZ0687PpMo1ZCEKClbq3Wdiy7o3Sp5ylaohgKRyPhaNA7iAnaHIO80GzHCk72un1Q+TDHcDicHZmAuIxTJGyZICV0yzF0kyCCPmgMw4DuT2dynZb84ovnlh/Pzz98UBhJX3zxpY4sg/QEV+3K7UQ8JXd760+WtD6Ynzw/P/+suL2yvDyYz7Ec+9Z7VxtyKz6QPHby+Ecff1xvt//lv/rlmcsXE4loOp+fPXp05NAYJ/KabkxNH15aWYOo3Ze7oDSOHT8adJHByeZB88aXN8aywzW5TCXEf/1X/55D6f/11/9NEgUmFQe8CYXCs9OzZy+ce7TwEL6LwHoC2ALEoiCYHdVzg2PwRisTjwMAAYryIQE4JWgXy9BJsDEGxBqNIZiqKWC0wassQWN/z3QtkmN2N59prZ5jOx1TZyVYTBb4X1AvrNXd3FplqPDeXrveqIEvGIbb7nS0vuJ6QQ3eANw00I7B/uIoSqJoIZc/NDX1jx991pPNhEin49xyoAEE3bCnZmb3tnfu3b790uuvLq2tHcqPhGJCt9dhgV1iaKdaJl07KYkc4CnPJmJR0H+2awekwLKdoPmrruqaGA6blg2OaZsWjuEAGbV6PZOMeY6nq4YJtwkqOqEwF0C3wFM8P2i3DugGspJmCAQhYOWwIAmaQFFYhlCIB7Zk2RZGkBzNgJMYpgEmTdNUq9kCPQrUITjppUjA+16rAzYP6jjoOeSBtDVxLCi2E6Cy61IkLLihWxZNM7BW8AlADICuoij/Hyd0x4YDP/h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2348826"/>
              </p:ext>
            </p:extLst>
          </p:nvPr>
        </p:nvGraphicFramePr>
        <p:xfrm>
          <a:off x="552091" y="2952642"/>
          <a:ext cx="5227607" cy="268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011792"/>
              </p:ext>
            </p:extLst>
          </p:nvPr>
        </p:nvGraphicFramePr>
        <p:xfrm>
          <a:off x="6452392" y="3136372"/>
          <a:ext cx="4370826" cy="1844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001">
                  <a:extLst>
                    <a:ext uri="{9D8B030D-6E8A-4147-A177-3AD203B41FA5}">
                      <a16:colId xmlns:a16="http://schemas.microsoft.com/office/drawing/2014/main" val="3458565715"/>
                    </a:ext>
                  </a:extLst>
                </a:gridCol>
                <a:gridCol w="717326">
                  <a:extLst>
                    <a:ext uri="{9D8B030D-6E8A-4147-A177-3AD203B41FA5}">
                      <a16:colId xmlns:a16="http://schemas.microsoft.com/office/drawing/2014/main" val="346307709"/>
                    </a:ext>
                  </a:extLst>
                </a:gridCol>
                <a:gridCol w="684720">
                  <a:extLst>
                    <a:ext uri="{9D8B030D-6E8A-4147-A177-3AD203B41FA5}">
                      <a16:colId xmlns:a16="http://schemas.microsoft.com/office/drawing/2014/main" val="3450911253"/>
                    </a:ext>
                  </a:extLst>
                </a:gridCol>
                <a:gridCol w="1008779">
                  <a:extLst>
                    <a:ext uri="{9D8B030D-6E8A-4147-A177-3AD203B41FA5}">
                      <a16:colId xmlns:a16="http://schemas.microsoft.com/office/drawing/2014/main" val="2210587773"/>
                    </a:ext>
                  </a:extLst>
                </a:gridCol>
              </a:tblGrid>
              <a:tr h="3905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Příčiny dopravních nehod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2024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rozdíl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1909248"/>
                  </a:ext>
                </a:extLst>
              </a:tr>
              <a:tr h="2592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rychlost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46891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přednost</a:t>
                      </a:r>
                      <a:r>
                        <a:rPr lang="cs-CZ" sz="1200" kern="1200" baseline="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 jízdě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339214"/>
                  </a:ext>
                </a:extLst>
              </a:tr>
              <a:tr h="284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předjíždění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999456"/>
                  </a:ext>
                </a:extLst>
              </a:tr>
              <a:tr h="2272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způsob</a:t>
                      </a:r>
                      <a:r>
                        <a:rPr lang="cs-CZ" sz="1200" kern="1200" baseline="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jízdy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415081"/>
                  </a:ext>
                </a:extLst>
              </a:tr>
              <a:tr h="19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kern="12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nezaviněná</a:t>
                      </a:r>
                      <a:r>
                        <a:rPr lang="cs-CZ" sz="1200" kern="1200" baseline="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řidičem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984456"/>
                  </a:ext>
                </a:extLst>
              </a:tr>
            </a:tbl>
          </a:graphicData>
        </a:graphic>
      </p:graphicFrame>
      <p:sp>
        <p:nvSpPr>
          <p:cNvPr id="11" name="Nadpis 1"/>
          <p:cNvSpPr txBox="1">
            <a:spLocks/>
          </p:cNvSpPr>
          <p:nvPr/>
        </p:nvSpPr>
        <p:spPr bwMode="auto">
          <a:xfrm>
            <a:off x="647698" y="784993"/>
            <a:ext cx="10080630" cy="132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just">
              <a:defRPr/>
            </a:pPr>
            <a:r>
              <a:rPr lang="cs-CZ" sz="2800" b="1" dirty="0"/>
              <a:t>Nehodovost v LK v roce 2025 </a:t>
            </a:r>
          </a:p>
          <a:p>
            <a:pPr lvl="0" algn="just">
              <a:defRPr/>
            </a:pPr>
            <a:r>
              <a:rPr kumimoji="0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 Libereckém kraji došlo v roce 2025 při dopravní nehodě k usmrcení 20 osob. K nejzávažnější DN došlo dne 21. 9. 2025 ve Valteřicích, kde zemřel řidič se spolujezdcem.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2019298" y="2598343"/>
            <a:ext cx="2123585" cy="3900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525" tIns="9525" rIns="9525" bIns="9525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500" kern="1200" dirty="0"/>
              <a:t>USMRCENO 20 OSOB</a:t>
            </a:r>
          </a:p>
        </p:txBody>
      </p:sp>
    </p:spTree>
    <p:extLst>
      <p:ext uri="{BB962C8B-B14F-4D97-AF65-F5344CB8AC3E}">
        <p14:creationId xmlns:p14="http://schemas.microsoft.com/office/powerpoint/2010/main" val="2895465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698" y="188083"/>
            <a:ext cx="10080000" cy="1080000"/>
          </a:xfrm>
        </p:spPr>
        <p:txBody>
          <a:bodyPr/>
          <a:lstStyle/>
          <a:p>
            <a:r>
              <a:rPr lang="cs-CZ" dirty="0"/>
              <a:t>Vývoj v personální oblasti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1F41B-3C1E-4746-9510-8846201DA91D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-3777902" y="-1084506"/>
            <a:ext cx="10080000" cy="4896722"/>
          </a:xfrm>
        </p:spPr>
        <p:txBody>
          <a:bodyPr/>
          <a:lstStyle/>
          <a:p>
            <a:r>
              <a:rPr lang="cs-CZ" dirty="0"/>
              <a:t>Personální vývoj k 31.12.2025</a:t>
            </a:r>
          </a:p>
        </p:txBody>
      </p:sp>
      <p:pic>
        <p:nvPicPr>
          <p:cNvPr id="11" name="Obrázek 10" descr="Libereck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98" y="1738254"/>
            <a:ext cx="1029855" cy="1065212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  <a:bevelB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00237"/>
              </p:ext>
            </p:extLst>
          </p:nvPr>
        </p:nvGraphicFramePr>
        <p:xfrm>
          <a:off x="2283148" y="2103684"/>
          <a:ext cx="8444550" cy="3401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5886">
                  <a:extLst>
                    <a:ext uri="{9D8B030D-6E8A-4147-A177-3AD203B41FA5}">
                      <a16:colId xmlns:a16="http://schemas.microsoft.com/office/drawing/2014/main" val="3714695059"/>
                    </a:ext>
                  </a:extLst>
                </a:gridCol>
                <a:gridCol w="812811">
                  <a:extLst>
                    <a:ext uri="{9D8B030D-6E8A-4147-A177-3AD203B41FA5}">
                      <a16:colId xmlns:a16="http://schemas.microsoft.com/office/drawing/2014/main" val="93011590"/>
                    </a:ext>
                  </a:extLst>
                </a:gridCol>
                <a:gridCol w="1190499">
                  <a:extLst>
                    <a:ext uri="{9D8B030D-6E8A-4147-A177-3AD203B41FA5}">
                      <a16:colId xmlns:a16="http://schemas.microsoft.com/office/drawing/2014/main" val="1345480182"/>
                    </a:ext>
                  </a:extLst>
                </a:gridCol>
                <a:gridCol w="1428555">
                  <a:extLst>
                    <a:ext uri="{9D8B030D-6E8A-4147-A177-3AD203B41FA5}">
                      <a16:colId xmlns:a16="http://schemas.microsoft.com/office/drawing/2014/main" val="3450984673"/>
                    </a:ext>
                  </a:extLst>
                </a:gridCol>
                <a:gridCol w="1161158">
                  <a:extLst>
                    <a:ext uri="{9D8B030D-6E8A-4147-A177-3AD203B41FA5}">
                      <a16:colId xmlns:a16="http://schemas.microsoft.com/office/drawing/2014/main" val="1897633628"/>
                    </a:ext>
                  </a:extLst>
                </a:gridCol>
                <a:gridCol w="1159084">
                  <a:extLst>
                    <a:ext uri="{9D8B030D-6E8A-4147-A177-3AD203B41FA5}">
                      <a16:colId xmlns:a16="http://schemas.microsoft.com/office/drawing/2014/main" val="437780346"/>
                    </a:ext>
                  </a:extLst>
                </a:gridCol>
                <a:gridCol w="936557">
                  <a:extLst>
                    <a:ext uri="{9D8B030D-6E8A-4147-A177-3AD203B41FA5}">
                      <a16:colId xmlns:a16="http://schemas.microsoft.com/office/drawing/2014/main" val="318625713"/>
                    </a:ext>
                  </a:extLst>
                </a:gridCol>
              </a:tblGrid>
              <a:tr h="375497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personální stavy k 31. 12. 2025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4602697"/>
                  </a:ext>
                </a:extLst>
              </a:tr>
              <a:tr h="655639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</a:rPr>
                        <a:t> 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plán</a:t>
                      </a:r>
                      <a:endParaRPr lang="cs-CZ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skutečnost</a:t>
                      </a:r>
                      <a:endParaRPr lang="cs-CZ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k doplnění plánovaného stavu</a:t>
                      </a:r>
                      <a:endParaRPr lang="cs-CZ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obsazenost</a:t>
                      </a:r>
                      <a:endParaRPr lang="cs-CZ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personální stavy k </a:t>
                      </a:r>
                    </a:p>
                    <a:p>
                      <a:pPr algn="ctr" fontAlgn="b"/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31. 12. 2024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rozdíl</a:t>
                      </a:r>
                    </a:p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∑</a:t>
                      </a:r>
                      <a:endParaRPr lang="cs-CZ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48530"/>
                  </a:ext>
                </a:extLst>
              </a:tr>
              <a:tr h="28679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CELKEM KŘP-L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1453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1234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-219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85%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9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660017"/>
                  </a:ext>
                </a:extLst>
              </a:tr>
              <a:tr h="2607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ÚO Česká Lípa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273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221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-52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81%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225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01032"/>
                  </a:ext>
                </a:extLst>
              </a:tr>
              <a:tr h="2607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ÚO Jablonec </a:t>
                      </a:r>
                      <a:r>
                        <a:rPr lang="cs-CZ" sz="1400" u="none" strike="noStrike" dirty="0" err="1">
                          <a:effectLst/>
                          <a:latin typeface="+mj-lt"/>
                        </a:rPr>
                        <a:t>n.N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193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  <a:latin typeface="+mj-lt"/>
                        </a:rPr>
                        <a:t>164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-29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85%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165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403520"/>
                  </a:ext>
                </a:extLst>
              </a:tr>
              <a:tr h="2607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ÚO Liberec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390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317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-73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81%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308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56204"/>
                  </a:ext>
                </a:extLst>
              </a:tr>
              <a:tr h="2607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ÚO Semily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178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153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-25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86%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151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920843"/>
                  </a:ext>
                </a:extLst>
              </a:tr>
              <a:tr h="2607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NŘ KŘ pro VS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245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225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-20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219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196675"/>
                  </a:ext>
                </a:extLst>
              </a:tr>
              <a:tr h="24541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NŘ KŘ pro SKPV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86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74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-13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85%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706718"/>
                  </a:ext>
                </a:extLst>
              </a:tr>
              <a:tr h="26076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NŘ KŘ pro 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26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-4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87%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965426"/>
                  </a:ext>
                </a:extLst>
              </a:tr>
              <a:tr h="2738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Ředitel KŘ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58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+mj-lt"/>
                        </a:rPr>
                        <a:t>55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-3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cs-CZ" sz="1400" b="0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00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9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/>
              <a:t>Vývoj v personální oblasti od roku 2021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22.01.2024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17</a:t>
            </a:fld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830523"/>
              </p:ext>
            </p:extLst>
          </p:nvPr>
        </p:nvGraphicFramePr>
        <p:xfrm>
          <a:off x="647700" y="1520825"/>
          <a:ext cx="10080625" cy="4643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7485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E7AD-8A6E-4FB4-9794-4B24D76642D6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6979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800" dirty="0"/>
              <a:t>Vývoj kriminality v roce 2025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7698" y="1164566"/>
            <a:ext cx="10080000" cy="5026119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</a:t>
            </a:r>
          </a:p>
          <a:p>
            <a:pPr marL="0" indent="0" algn="ctr">
              <a:buNone/>
            </a:pPr>
            <a:r>
              <a:rPr lang="cs-CZ" dirty="0"/>
              <a:t>Srovnání nápadu TČ v krajích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CC316-4C18-41F3-A438-FAEF8EA01883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</a:t>
            </a:fld>
            <a:endParaRPr lang="cs-CZ" dirty="0"/>
          </a:p>
        </p:txBody>
      </p:sp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2010239"/>
              </p:ext>
            </p:extLst>
          </p:nvPr>
        </p:nvGraphicFramePr>
        <p:xfrm>
          <a:off x="1099642" y="2582071"/>
          <a:ext cx="458251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839622"/>
              </p:ext>
            </p:extLst>
          </p:nvPr>
        </p:nvGraphicFramePr>
        <p:xfrm>
          <a:off x="6134097" y="2582071"/>
          <a:ext cx="47053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227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/>
              <a:t>Vývoj kriminality KŘP-L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881321"/>
              </p:ext>
            </p:extLst>
          </p:nvPr>
        </p:nvGraphicFramePr>
        <p:xfrm>
          <a:off x="733244" y="1526876"/>
          <a:ext cx="10064092" cy="40877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9075">
                  <a:extLst>
                    <a:ext uri="{9D8B030D-6E8A-4147-A177-3AD203B41FA5}">
                      <a16:colId xmlns:a16="http://schemas.microsoft.com/office/drawing/2014/main" val="3277467376"/>
                    </a:ext>
                  </a:extLst>
                </a:gridCol>
                <a:gridCol w="507802">
                  <a:extLst>
                    <a:ext uri="{9D8B030D-6E8A-4147-A177-3AD203B41FA5}">
                      <a16:colId xmlns:a16="http://schemas.microsoft.com/office/drawing/2014/main" val="2452500870"/>
                    </a:ext>
                  </a:extLst>
                </a:gridCol>
                <a:gridCol w="465826">
                  <a:extLst>
                    <a:ext uri="{9D8B030D-6E8A-4147-A177-3AD203B41FA5}">
                      <a16:colId xmlns:a16="http://schemas.microsoft.com/office/drawing/2014/main" val="388383065"/>
                    </a:ext>
                  </a:extLst>
                </a:gridCol>
                <a:gridCol w="353683">
                  <a:extLst>
                    <a:ext uri="{9D8B030D-6E8A-4147-A177-3AD203B41FA5}">
                      <a16:colId xmlns:a16="http://schemas.microsoft.com/office/drawing/2014/main" val="483726924"/>
                    </a:ext>
                  </a:extLst>
                </a:gridCol>
                <a:gridCol w="491706">
                  <a:extLst>
                    <a:ext uri="{9D8B030D-6E8A-4147-A177-3AD203B41FA5}">
                      <a16:colId xmlns:a16="http://schemas.microsoft.com/office/drawing/2014/main" val="3178528932"/>
                    </a:ext>
                  </a:extLst>
                </a:gridCol>
                <a:gridCol w="508958">
                  <a:extLst>
                    <a:ext uri="{9D8B030D-6E8A-4147-A177-3AD203B41FA5}">
                      <a16:colId xmlns:a16="http://schemas.microsoft.com/office/drawing/2014/main" val="3674444880"/>
                    </a:ext>
                  </a:extLst>
                </a:gridCol>
                <a:gridCol w="508959">
                  <a:extLst>
                    <a:ext uri="{9D8B030D-6E8A-4147-A177-3AD203B41FA5}">
                      <a16:colId xmlns:a16="http://schemas.microsoft.com/office/drawing/2014/main" val="2553441360"/>
                    </a:ext>
                  </a:extLst>
                </a:gridCol>
                <a:gridCol w="629728">
                  <a:extLst>
                    <a:ext uri="{9D8B030D-6E8A-4147-A177-3AD203B41FA5}">
                      <a16:colId xmlns:a16="http://schemas.microsoft.com/office/drawing/2014/main" val="3114790690"/>
                    </a:ext>
                  </a:extLst>
                </a:gridCol>
                <a:gridCol w="526211">
                  <a:extLst>
                    <a:ext uri="{9D8B030D-6E8A-4147-A177-3AD203B41FA5}">
                      <a16:colId xmlns:a16="http://schemas.microsoft.com/office/drawing/2014/main" val="1037803744"/>
                    </a:ext>
                  </a:extLst>
                </a:gridCol>
                <a:gridCol w="650802">
                  <a:extLst>
                    <a:ext uri="{9D8B030D-6E8A-4147-A177-3AD203B41FA5}">
                      <a16:colId xmlns:a16="http://schemas.microsoft.com/office/drawing/2014/main" val="2937444736"/>
                    </a:ext>
                  </a:extLst>
                </a:gridCol>
                <a:gridCol w="515733">
                  <a:extLst>
                    <a:ext uri="{9D8B030D-6E8A-4147-A177-3AD203B41FA5}">
                      <a16:colId xmlns:a16="http://schemas.microsoft.com/office/drawing/2014/main" val="3944528072"/>
                    </a:ext>
                  </a:extLst>
                </a:gridCol>
                <a:gridCol w="503307">
                  <a:extLst>
                    <a:ext uri="{9D8B030D-6E8A-4147-A177-3AD203B41FA5}">
                      <a16:colId xmlns:a16="http://schemas.microsoft.com/office/drawing/2014/main" val="780312687"/>
                    </a:ext>
                  </a:extLst>
                </a:gridCol>
                <a:gridCol w="422529">
                  <a:extLst>
                    <a:ext uri="{9D8B030D-6E8A-4147-A177-3AD203B41FA5}">
                      <a16:colId xmlns:a16="http://schemas.microsoft.com/office/drawing/2014/main" val="1171473361"/>
                    </a:ext>
                  </a:extLst>
                </a:gridCol>
                <a:gridCol w="422529">
                  <a:extLst>
                    <a:ext uri="{9D8B030D-6E8A-4147-A177-3AD203B41FA5}">
                      <a16:colId xmlns:a16="http://schemas.microsoft.com/office/drawing/2014/main" val="2410986624"/>
                    </a:ext>
                  </a:extLst>
                </a:gridCol>
                <a:gridCol w="547478">
                  <a:extLst>
                    <a:ext uri="{9D8B030D-6E8A-4147-A177-3AD203B41FA5}">
                      <a16:colId xmlns:a16="http://schemas.microsoft.com/office/drawing/2014/main" val="1501984594"/>
                    </a:ext>
                  </a:extLst>
                </a:gridCol>
                <a:gridCol w="595222">
                  <a:extLst>
                    <a:ext uri="{9D8B030D-6E8A-4147-A177-3AD203B41FA5}">
                      <a16:colId xmlns:a16="http://schemas.microsoft.com/office/drawing/2014/main" val="2213530332"/>
                    </a:ext>
                  </a:extLst>
                </a:gridCol>
                <a:gridCol w="690114">
                  <a:extLst>
                    <a:ext uri="{9D8B030D-6E8A-4147-A177-3AD203B41FA5}">
                      <a16:colId xmlns:a16="http://schemas.microsoft.com/office/drawing/2014/main" val="612240227"/>
                    </a:ext>
                  </a:extLst>
                </a:gridCol>
                <a:gridCol w="704430">
                  <a:extLst>
                    <a:ext uri="{9D8B030D-6E8A-4147-A177-3AD203B41FA5}">
                      <a16:colId xmlns:a16="http://schemas.microsoft.com/office/drawing/2014/main" val="2995385790"/>
                    </a:ext>
                  </a:extLst>
                </a:gridCol>
              </a:tblGrid>
              <a:tr h="317913">
                <a:tc>
                  <a:txBody>
                    <a:bodyPr/>
                    <a:lstStyle/>
                    <a:p>
                      <a:pPr algn="l" fontAlgn="b"/>
                      <a:r>
                        <a:rPr lang="cs-CZ" sz="700" u="none" strike="noStrike" dirty="0">
                          <a:effectLst/>
                        </a:rPr>
                        <a:t> </a:t>
                      </a:r>
                      <a:endParaRPr lang="cs-CZ" sz="7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 Objasněno</a:t>
                      </a:r>
                      <a:endParaRPr lang="cs-CZ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7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7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Spácháno skutků </a:t>
                      </a:r>
                      <a:endParaRPr lang="cs-CZ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7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+mj-lt"/>
                        </a:rPr>
                        <a:t>Stíháno, vyšetřováno osob</a:t>
                      </a:r>
                      <a:endParaRPr lang="cs-CZ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7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7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70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851059"/>
                  </a:ext>
                </a:extLst>
              </a:tr>
              <a:tr h="4211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</a:rPr>
                        <a:t>2024</a:t>
                      </a:r>
                      <a:endParaRPr lang="cs-CZ" sz="1050" b="1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 zjištěno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celkový počet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%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počet</a:t>
                      </a:r>
                    </a:p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ZPŘ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u="none" strike="noStrike" dirty="0">
                          <a:effectLst/>
                        </a:rPr>
                        <a:t>stíháno osob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cizinci 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recidivisté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 err="1">
                          <a:effectLst/>
                        </a:rPr>
                        <a:t>nezl</a:t>
                      </a:r>
                      <a:r>
                        <a:rPr lang="cs-CZ" sz="1000" b="0" u="none" strike="noStrike" dirty="0">
                          <a:effectLst/>
                        </a:rPr>
                        <a:t>. Do 14ti let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mladiství </a:t>
                      </a:r>
                    </a:p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15 - 17 let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osobami </a:t>
                      </a:r>
                    </a:p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1 - 17 let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celkem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recidivisté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cizinci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nezletilí</a:t>
                      </a:r>
                    </a:p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1-14 let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mladiství</a:t>
                      </a:r>
                    </a:p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15 - 17 let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kriminalita na 10 tis. Obyvatel</a:t>
                      </a:r>
                    </a:p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skutků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škoda</a:t>
                      </a:r>
                    </a:p>
                    <a:p>
                      <a:pPr algn="ctr" fontAlgn="b"/>
                      <a:r>
                        <a:rPr lang="cs-CZ" sz="1000" b="0" u="none" strike="noStrike" dirty="0">
                          <a:effectLst/>
                        </a:rPr>
                        <a:t>v Kč.</a:t>
                      </a:r>
                      <a:endParaRPr lang="cs-CZ" sz="1000" b="0" i="0" u="none" strike="noStrike" dirty="0"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547875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Česká Lípa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1 756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52,28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136 194 058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435285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Jablonec </a:t>
                      </a:r>
                      <a:r>
                        <a:rPr lang="cs-CZ" sz="9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n.N</a:t>
                      </a:r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1 417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47,42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72 955 781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02543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Liberec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3 486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1 385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39,73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1 504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367 239 747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517908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Semily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56,58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143 290 837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554139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KŘP  celkem 2024: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7 426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3 409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45,91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1 678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1 629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1 796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3 708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1 658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719 680 423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508354"/>
                  </a:ext>
                </a:extLst>
              </a:tr>
              <a:tr h="191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378986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Česká Lípa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1 797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50,75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287 339 685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220333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Jablonec </a:t>
                      </a:r>
                      <a:r>
                        <a:rPr lang="cs-CZ" sz="9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n.N</a:t>
                      </a:r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1 646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48,72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173 436 597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128612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Liberec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3 754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1 682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44,81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1 677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379 164 969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23038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Semily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44,98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66 802 672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765724"/>
                  </a:ext>
                </a:extLst>
              </a:tr>
              <a:tr h="18397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KŘP celkem 2025: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7 924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3 723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46,98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1 982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1 782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2 252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3 732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1 904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906 743 923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233559"/>
                  </a:ext>
                </a:extLst>
              </a:tr>
              <a:tr h="170992">
                <a:tc gridSpan="18">
                  <a:txBody>
                    <a:bodyPr/>
                    <a:lstStyle/>
                    <a:p>
                      <a:pPr algn="l" fontAlgn="b"/>
                      <a:r>
                        <a:rPr lang="pl-PL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KŘP-L</a:t>
                      </a:r>
                      <a:r>
                        <a:rPr lang="pl-PL" sz="9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rozdíl v porovnání 2024 a 2025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800" b="1" i="0" u="none" strike="noStrike" dirty="0"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93554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effectLst/>
                          <a:latin typeface="+mn-lt"/>
                        </a:rPr>
                        <a:t>Česká Lípa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-1,53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151 145 627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034467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effectLst/>
                          <a:latin typeface="+mn-lt"/>
                        </a:rPr>
                        <a:t>Jablonec </a:t>
                      </a:r>
                      <a:r>
                        <a:rPr lang="cs-CZ" sz="900" b="1" i="0" u="none" strike="noStrike" dirty="0" err="1">
                          <a:effectLst/>
                          <a:latin typeface="+mn-lt"/>
                        </a:rPr>
                        <a:t>n.N</a:t>
                      </a:r>
                      <a:r>
                        <a:rPr lang="cs-CZ" sz="900" b="1" i="0" u="none" strike="noStrike" dirty="0"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100 480 816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978084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effectLst/>
                          <a:latin typeface="+mn-lt"/>
                        </a:rPr>
                        <a:t>Liberec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11 925 222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97134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effectLst/>
                          <a:latin typeface="+mn-lt"/>
                        </a:rPr>
                        <a:t>Semily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-11,60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-76 488 165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581072"/>
                  </a:ext>
                </a:extLst>
              </a:tr>
              <a:tr h="17878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KŘP celkem 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1,08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187 063 500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07286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25BF-7AA6-43AA-87E3-FAAACFD09D72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4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/>
              <a:t>Vývoj kriminality KŘP-L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3755-893F-4E20-B128-2A0A02DE1963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7698" y="1332000"/>
            <a:ext cx="10080000" cy="4832805"/>
          </a:xfrm>
        </p:spPr>
        <p:txBody>
          <a:bodyPr/>
          <a:lstStyle/>
          <a:p>
            <a:r>
              <a:rPr lang="cs-CZ" dirty="0"/>
              <a:t>Vybraná kriminalita – vývoj, meziroční srovnání</a:t>
            </a:r>
          </a:p>
          <a:p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103344"/>
              </p:ext>
            </p:extLst>
          </p:nvPr>
        </p:nvGraphicFramePr>
        <p:xfrm>
          <a:off x="733962" y="1768868"/>
          <a:ext cx="9807517" cy="4169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2220">
                  <a:extLst>
                    <a:ext uri="{9D8B030D-6E8A-4147-A177-3AD203B41FA5}">
                      <a16:colId xmlns:a16="http://schemas.microsoft.com/office/drawing/2014/main" val="3025747389"/>
                    </a:ext>
                  </a:extLst>
                </a:gridCol>
                <a:gridCol w="452729">
                  <a:extLst>
                    <a:ext uri="{9D8B030D-6E8A-4147-A177-3AD203B41FA5}">
                      <a16:colId xmlns:a16="http://schemas.microsoft.com/office/drawing/2014/main" val="3910067061"/>
                    </a:ext>
                  </a:extLst>
                </a:gridCol>
                <a:gridCol w="552329">
                  <a:extLst>
                    <a:ext uri="{9D8B030D-6E8A-4147-A177-3AD203B41FA5}">
                      <a16:colId xmlns:a16="http://schemas.microsoft.com/office/drawing/2014/main" val="1927874414"/>
                    </a:ext>
                  </a:extLst>
                </a:gridCol>
                <a:gridCol w="400918">
                  <a:extLst>
                    <a:ext uri="{9D8B030D-6E8A-4147-A177-3AD203B41FA5}">
                      <a16:colId xmlns:a16="http://schemas.microsoft.com/office/drawing/2014/main" val="916691474"/>
                    </a:ext>
                  </a:extLst>
                </a:gridCol>
                <a:gridCol w="612476">
                  <a:extLst>
                    <a:ext uri="{9D8B030D-6E8A-4147-A177-3AD203B41FA5}">
                      <a16:colId xmlns:a16="http://schemas.microsoft.com/office/drawing/2014/main" val="3494215280"/>
                    </a:ext>
                  </a:extLst>
                </a:gridCol>
                <a:gridCol w="431321">
                  <a:extLst>
                    <a:ext uri="{9D8B030D-6E8A-4147-A177-3AD203B41FA5}">
                      <a16:colId xmlns:a16="http://schemas.microsoft.com/office/drawing/2014/main" val="2603183824"/>
                    </a:ext>
                  </a:extLst>
                </a:gridCol>
                <a:gridCol w="672860">
                  <a:extLst>
                    <a:ext uri="{9D8B030D-6E8A-4147-A177-3AD203B41FA5}">
                      <a16:colId xmlns:a16="http://schemas.microsoft.com/office/drawing/2014/main" val="1616343958"/>
                    </a:ext>
                  </a:extLst>
                </a:gridCol>
                <a:gridCol w="500332">
                  <a:extLst>
                    <a:ext uri="{9D8B030D-6E8A-4147-A177-3AD203B41FA5}">
                      <a16:colId xmlns:a16="http://schemas.microsoft.com/office/drawing/2014/main" val="2014701907"/>
                    </a:ext>
                  </a:extLst>
                </a:gridCol>
                <a:gridCol w="465827">
                  <a:extLst>
                    <a:ext uri="{9D8B030D-6E8A-4147-A177-3AD203B41FA5}">
                      <a16:colId xmlns:a16="http://schemas.microsoft.com/office/drawing/2014/main" val="516025971"/>
                    </a:ext>
                  </a:extLst>
                </a:gridCol>
                <a:gridCol w="595222">
                  <a:extLst>
                    <a:ext uri="{9D8B030D-6E8A-4147-A177-3AD203B41FA5}">
                      <a16:colId xmlns:a16="http://schemas.microsoft.com/office/drawing/2014/main" val="2633904768"/>
                    </a:ext>
                  </a:extLst>
                </a:gridCol>
                <a:gridCol w="543464">
                  <a:extLst>
                    <a:ext uri="{9D8B030D-6E8A-4147-A177-3AD203B41FA5}">
                      <a16:colId xmlns:a16="http://schemas.microsoft.com/office/drawing/2014/main" val="869872213"/>
                    </a:ext>
                  </a:extLst>
                </a:gridCol>
                <a:gridCol w="560717">
                  <a:extLst>
                    <a:ext uri="{9D8B030D-6E8A-4147-A177-3AD203B41FA5}">
                      <a16:colId xmlns:a16="http://schemas.microsoft.com/office/drawing/2014/main" val="3843781545"/>
                    </a:ext>
                  </a:extLst>
                </a:gridCol>
                <a:gridCol w="439948">
                  <a:extLst>
                    <a:ext uri="{9D8B030D-6E8A-4147-A177-3AD203B41FA5}">
                      <a16:colId xmlns:a16="http://schemas.microsoft.com/office/drawing/2014/main" val="128632054"/>
                    </a:ext>
                  </a:extLst>
                </a:gridCol>
                <a:gridCol w="422694">
                  <a:extLst>
                    <a:ext uri="{9D8B030D-6E8A-4147-A177-3AD203B41FA5}">
                      <a16:colId xmlns:a16="http://schemas.microsoft.com/office/drawing/2014/main" val="3968700801"/>
                    </a:ext>
                  </a:extLst>
                </a:gridCol>
                <a:gridCol w="500332">
                  <a:extLst>
                    <a:ext uri="{9D8B030D-6E8A-4147-A177-3AD203B41FA5}">
                      <a16:colId xmlns:a16="http://schemas.microsoft.com/office/drawing/2014/main" val="3472559807"/>
                    </a:ext>
                  </a:extLst>
                </a:gridCol>
                <a:gridCol w="750498">
                  <a:extLst>
                    <a:ext uri="{9D8B030D-6E8A-4147-A177-3AD203B41FA5}">
                      <a16:colId xmlns:a16="http://schemas.microsoft.com/office/drawing/2014/main" val="3425443026"/>
                    </a:ext>
                  </a:extLst>
                </a:gridCol>
                <a:gridCol w="793630">
                  <a:extLst>
                    <a:ext uri="{9D8B030D-6E8A-4147-A177-3AD203B41FA5}">
                      <a16:colId xmlns:a16="http://schemas.microsoft.com/office/drawing/2014/main" val="854730673"/>
                    </a:ext>
                  </a:extLst>
                </a:gridCol>
              </a:tblGrid>
              <a:tr h="292845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cs-CZ" sz="800" b="1" i="0" u="none" strike="noStrike" dirty="0"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Objasněno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             Spácháno skutků                      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Stíháno, vyšetřováno osob</a:t>
                      </a:r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800" b="1" i="0" u="none" strike="noStrike" dirty="0"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800" b="1" i="0" u="none" strike="noStrike" dirty="0"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Krim</a:t>
                      </a:r>
                      <a:r>
                        <a:rPr lang="cs-CZ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na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463421"/>
                  </a:ext>
                </a:extLst>
              </a:tr>
              <a:tr h="247646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cs-CZ" sz="105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zjištěno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celkový počet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tj. %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počet ZPŘ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cizinci 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recidivisté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nel</a:t>
                      </a:r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do 14ti let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mladiství   15 - 17 let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osobami    1 - 17 let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recidivisté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cizinci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nezlet</a:t>
                      </a:r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r>
                        <a:rPr lang="cs-CZ" sz="800" b="1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</a:t>
                      </a:r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1-14 let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Mladiství   15 - 17 let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 tis. obyvatel skutků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Škoda</a:t>
                      </a:r>
                      <a:r>
                        <a:rPr lang="cs-CZ" sz="800" b="1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8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 Kč.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12" marR="6212" marT="62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170283"/>
                  </a:ext>
                </a:extLst>
              </a:tr>
              <a:tr h="153794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Majetková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3 725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1 067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389 410 927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738253"/>
                  </a:ext>
                </a:extLst>
              </a:tr>
              <a:tr h="250927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Hospodářská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191 515 435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025474"/>
                  </a:ext>
                </a:extLst>
              </a:tr>
              <a:tr h="161148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Korupce - úplatkářství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89632"/>
                  </a:ext>
                </a:extLst>
              </a:tr>
              <a:tr h="13018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Násilná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2 644 605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500950"/>
                  </a:ext>
                </a:extLst>
              </a:tr>
              <a:tr h="153227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Mravnostní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190692"/>
                  </a:ext>
                </a:extLst>
              </a:tr>
              <a:tr h="157061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 err="1">
                          <a:solidFill>
                            <a:srgbClr val="004C81"/>
                          </a:solidFill>
                          <a:effectLst/>
                          <a:latin typeface="+mj-lt"/>
                        </a:rPr>
                        <a:t>Krim.extremismus</a:t>
                      </a:r>
                      <a:endParaRPr lang="cs-CZ" sz="800" b="1" i="0" u="none" strike="noStrike" dirty="0">
                        <a:solidFill>
                          <a:srgbClr val="004C8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689492"/>
                  </a:ext>
                </a:extLst>
              </a:tr>
              <a:tr h="161858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999750"/>
                  </a:ext>
                </a:extLst>
              </a:tr>
              <a:tr h="153794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Majetková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4 081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1 054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407 740 302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823584"/>
                  </a:ext>
                </a:extLst>
              </a:tr>
              <a:tr h="250927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Hospodářská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350 464 972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953342"/>
                  </a:ext>
                </a:extLst>
              </a:tr>
              <a:tr h="250927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Korupce - úplatkářství(TSK846)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074870"/>
                  </a:ext>
                </a:extLst>
              </a:tr>
              <a:tr h="187078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Násilná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4 504 218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483947"/>
                  </a:ext>
                </a:extLst>
              </a:tr>
              <a:tr h="1533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Mravnostní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303854"/>
                  </a:ext>
                </a:extLst>
              </a:tr>
              <a:tr h="2398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Krim.extrem</a:t>
                      </a:r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.(TSK-789,787)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910989"/>
                  </a:ext>
                </a:extLst>
              </a:tr>
              <a:tr h="169963"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pl-PL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Rozdíl porovnání rok 2024 a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30201"/>
                  </a:ext>
                </a:extLst>
              </a:tr>
              <a:tr h="2031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Majetková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18 329 375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159575"/>
                  </a:ext>
                </a:extLst>
              </a:tr>
              <a:tr h="250927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Hospodářská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158 949 537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071066"/>
                  </a:ext>
                </a:extLst>
              </a:tr>
              <a:tr h="20433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Korupce - úplatkářství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33443"/>
                  </a:ext>
                </a:extLst>
              </a:tr>
              <a:tr h="2398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Násilná kriminalita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1 859 613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91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101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/>
              <a:t>Vývoj kriminality KŘP-L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8687" y="1210816"/>
            <a:ext cx="10080000" cy="4643438"/>
          </a:xfrm>
        </p:spPr>
        <p:txBody>
          <a:bodyPr/>
          <a:lstStyle/>
          <a:p>
            <a:pPr algn="ctr"/>
            <a:r>
              <a:rPr lang="cs-CZ" dirty="0"/>
              <a:t>Podíl ÚO na nápadu TČ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C5055-4FD7-4B08-BC6F-040790CA8A4A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5</a:t>
            </a:fld>
            <a:endParaRPr lang="cs-CZ" dirty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4755175"/>
              </p:ext>
            </p:extLst>
          </p:nvPr>
        </p:nvGraphicFramePr>
        <p:xfrm>
          <a:off x="578687" y="18611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6467568"/>
              </p:ext>
            </p:extLst>
          </p:nvPr>
        </p:nvGraphicFramePr>
        <p:xfrm>
          <a:off x="5521264" y="429762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21197"/>
              </p:ext>
            </p:extLst>
          </p:nvPr>
        </p:nvGraphicFramePr>
        <p:xfrm>
          <a:off x="6443934" y="2122098"/>
          <a:ext cx="2889846" cy="1856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3282">
                  <a:extLst>
                    <a:ext uri="{9D8B030D-6E8A-4147-A177-3AD203B41FA5}">
                      <a16:colId xmlns:a16="http://schemas.microsoft.com/office/drawing/2014/main" val="1001035944"/>
                    </a:ext>
                  </a:extLst>
                </a:gridCol>
                <a:gridCol w="963282">
                  <a:extLst>
                    <a:ext uri="{9D8B030D-6E8A-4147-A177-3AD203B41FA5}">
                      <a16:colId xmlns:a16="http://schemas.microsoft.com/office/drawing/2014/main" val="3639656439"/>
                    </a:ext>
                  </a:extLst>
                </a:gridCol>
                <a:gridCol w="963282">
                  <a:extLst>
                    <a:ext uri="{9D8B030D-6E8A-4147-A177-3AD203B41FA5}">
                      <a16:colId xmlns:a16="http://schemas.microsoft.com/office/drawing/2014/main" val="2667975229"/>
                    </a:ext>
                  </a:extLst>
                </a:gridCol>
              </a:tblGrid>
              <a:tr h="430176"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Rozdíl v nápadu a  nárůst-pokles v % 2024 a 2025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419203"/>
                  </a:ext>
                </a:extLst>
              </a:tr>
              <a:tr h="23766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ÚO</a:t>
                      </a:r>
                      <a:endParaRPr lang="cs-CZ" sz="11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rozdíl</a:t>
                      </a:r>
                      <a:endParaRPr lang="cs-CZ" sz="11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v %</a:t>
                      </a:r>
                      <a:endParaRPr lang="cs-CZ" sz="11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3950876"/>
                  </a:ext>
                </a:extLst>
              </a:tr>
              <a:tr h="23766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2,33%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8937807"/>
                  </a:ext>
                </a:extLst>
              </a:tr>
              <a:tr h="23766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JN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16,19%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0298212"/>
                  </a:ext>
                </a:extLst>
              </a:tr>
              <a:tr h="23766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LB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7,69%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2599606"/>
                  </a:ext>
                </a:extLst>
              </a:tr>
              <a:tr h="23766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SM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u="none" strike="noStrike" dirty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-5,22%</a:t>
                      </a:r>
                      <a:endParaRPr lang="cs-CZ" sz="1100" b="1" i="0" u="none" strike="noStrike" dirty="0"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7702550"/>
                  </a:ext>
                </a:extLst>
              </a:tr>
              <a:tr h="23766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Kraj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498</a:t>
                      </a:r>
                      <a:endParaRPr lang="cs-CZ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6,71%</a:t>
                      </a:r>
                      <a:endParaRPr lang="cs-CZ" sz="11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2418474"/>
                  </a:ext>
                </a:extLst>
              </a:tr>
            </a:tbl>
          </a:graphicData>
        </a:graphic>
      </p:graphicFrame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5575844"/>
              </p:ext>
            </p:extLst>
          </p:nvPr>
        </p:nvGraphicFramePr>
        <p:xfrm>
          <a:off x="3304275" y="429762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2938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5075" y="213499"/>
            <a:ext cx="10080000" cy="744033"/>
          </a:xfrm>
        </p:spPr>
        <p:txBody>
          <a:bodyPr/>
          <a:lstStyle/>
          <a:p>
            <a:pPr algn="ctr"/>
            <a:r>
              <a:rPr lang="cs-CZ" sz="4800" dirty="0"/>
              <a:t>Vývoj kriminality KŘP-L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9370" y="870391"/>
            <a:ext cx="10080000" cy="4643438"/>
          </a:xfrm>
        </p:spPr>
        <p:txBody>
          <a:bodyPr/>
          <a:lstStyle/>
          <a:p>
            <a:pPr algn="ctr"/>
            <a:r>
              <a:rPr lang="cs-CZ" dirty="0"/>
              <a:t>Kontaktní skutky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715075" y="6317848"/>
            <a:ext cx="2743200" cy="365125"/>
          </a:xfrm>
        </p:spPr>
        <p:txBody>
          <a:bodyPr/>
          <a:lstStyle/>
          <a:p>
            <a:fld id="{909179EC-E01E-4F53-A5F9-7BC6C6301546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9032204" y="6317849"/>
            <a:ext cx="2743200" cy="365125"/>
          </a:xfrm>
        </p:spPr>
        <p:txBody>
          <a:bodyPr/>
          <a:lstStyle/>
          <a:p>
            <a:fld id="{8A904E7C-974F-4A0A-B26C-A8D0EFE07503}" type="slidenum">
              <a:rPr lang="cs-CZ" smtClean="0"/>
              <a:pPr/>
              <a:t>6</a:t>
            </a:fld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466204"/>
              </p:ext>
            </p:extLst>
          </p:nvPr>
        </p:nvGraphicFramePr>
        <p:xfrm>
          <a:off x="836763" y="1629816"/>
          <a:ext cx="4754118" cy="4589628"/>
        </p:xfrm>
        <a:graphic>
          <a:graphicData uri="http://schemas.openxmlformats.org/drawingml/2006/table">
            <a:tbl>
              <a:tblPr/>
              <a:tblGrid>
                <a:gridCol w="2525586">
                  <a:extLst>
                    <a:ext uri="{9D8B030D-6E8A-4147-A177-3AD203B41FA5}">
                      <a16:colId xmlns:a16="http://schemas.microsoft.com/office/drawing/2014/main" val="3810696974"/>
                    </a:ext>
                  </a:extLst>
                </a:gridCol>
                <a:gridCol w="578422">
                  <a:extLst>
                    <a:ext uri="{9D8B030D-6E8A-4147-A177-3AD203B41FA5}">
                      <a16:colId xmlns:a16="http://schemas.microsoft.com/office/drawing/2014/main" val="469349071"/>
                    </a:ext>
                  </a:extLst>
                </a:gridCol>
                <a:gridCol w="777324">
                  <a:extLst>
                    <a:ext uri="{9D8B030D-6E8A-4147-A177-3AD203B41FA5}">
                      <a16:colId xmlns:a16="http://schemas.microsoft.com/office/drawing/2014/main" val="2857687247"/>
                    </a:ext>
                  </a:extLst>
                </a:gridCol>
                <a:gridCol w="872786">
                  <a:extLst>
                    <a:ext uri="{9D8B030D-6E8A-4147-A177-3AD203B41FA5}">
                      <a16:colId xmlns:a16="http://schemas.microsoft.com/office/drawing/2014/main" val="4100579830"/>
                    </a:ext>
                  </a:extLst>
                </a:gridCol>
              </a:tblGrid>
              <a:tr h="33589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Krádeže vloupáním do: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Nápad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Objasněno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Objasněno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539312"/>
                  </a:ext>
                </a:extLst>
              </a:tr>
              <a:tr h="25016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 - do ostatních objektů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25,81 %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027651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 - do motorových vozidel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23,67 %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933916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 - do rodinných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27,17 %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90285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obchodů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37,93 %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137199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víkendových chat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31,43 %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687429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odcizení jízdních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35,29 %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162288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restaurací a hostinců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52,27 %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463443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bytů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31,58 %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822899"/>
                  </a:ext>
                </a:extLst>
              </a:tr>
              <a:tr h="2149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odcizení motorových vozidel dvoustopých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15,63 %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176279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kiosků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48,00 %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568092"/>
                  </a:ext>
                </a:extLst>
              </a:tr>
              <a:tr h="25280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ubytovacích objektů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50,00 %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567634"/>
                  </a:ext>
                </a:extLst>
              </a:tr>
              <a:tr h="2074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odcizení součástek z motorových vozidel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301362"/>
                  </a:ext>
                </a:extLst>
              </a:tr>
              <a:tr h="20407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škol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50,00 %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70"/>
                  </a:ext>
                </a:extLst>
              </a:tr>
              <a:tr h="2099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odcizení motorových vozidel jednostopých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14,29 %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511847"/>
                  </a:ext>
                </a:extLst>
              </a:tr>
              <a:tr h="1984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jídelen, závodních kuchyní a zařízení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33,33 %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184336"/>
                  </a:ext>
                </a:extLst>
              </a:tr>
              <a:tr h="17252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kulturních objektů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66,67 %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339708"/>
                  </a:ext>
                </a:extLst>
              </a:tr>
              <a:tr h="1984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mezi zaměstnanci na pracovišti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696677"/>
                  </a:ext>
                </a:extLst>
              </a:tr>
              <a:tr h="24153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 objektů, kde se nacházejí starožitnosti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814309"/>
                  </a:ext>
                </a:extLst>
              </a:tr>
              <a:tr h="20703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vloupáním - do pokladen a trezorů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100391"/>
                  </a:ext>
                </a:extLst>
              </a:tr>
              <a:tr h="18372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Krádeže vloupáním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28,41 %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728471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2259203" y="1199226"/>
            <a:ext cx="239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Krádeže vloupáním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098725"/>
              </p:ext>
            </p:extLst>
          </p:nvPr>
        </p:nvGraphicFramePr>
        <p:xfrm>
          <a:off x="5847925" y="1629816"/>
          <a:ext cx="5073775" cy="4506846"/>
        </p:xfrm>
        <a:graphic>
          <a:graphicData uri="http://schemas.openxmlformats.org/drawingml/2006/table">
            <a:tbl>
              <a:tblPr/>
              <a:tblGrid>
                <a:gridCol w="2835560">
                  <a:extLst>
                    <a:ext uri="{9D8B030D-6E8A-4147-A177-3AD203B41FA5}">
                      <a16:colId xmlns:a16="http://schemas.microsoft.com/office/drawing/2014/main" val="394799322"/>
                    </a:ext>
                  </a:extLst>
                </a:gridCol>
                <a:gridCol w="573212">
                  <a:extLst>
                    <a:ext uri="{9D8B030D-6E8A-4147-A177-3AD203B41FA5}">
                      <a16:colId xmlns:a16="http://schemas.microsoft.com/office/drawing/2014/main" val="2996156706"/>
                    </a:ext>
                  </a:extLst>
                </a:gridCol>
                <a:gridCol w="784340">
                  <a:extLst>
                    <a:ext uri="{9D8B030D-6E8A-4147-A177-3AD203B41FA5}">
                      <a16:colId xmlns:a16="http://schemas.microsoft.com/office/drawing/2014/main" val="1017080018"/>
                    </a:ext>
                  </a:extLst>
                </a:gridCol>
                <a:gridCol w="880663">
                  <a:extLst>
                    <a:ext uri="{9D8B030D-6E8A-4147-A177-3AD203B41FA5}">
                      <a16:colId xmlns:a16="http://schemas.microsoft.com/office/drawing/2014/main" val="1574359862"/>
                    </a:ext>
                  </a:extLst>
                </a:gridCol>
              </a:tblGrid>
              <a:tr h="354259">
                <a:tc>
                  <a:txBody>
                    <a:bodyPr/>
                    <a:lstStyle/>
                    <a:p>
                      <a:pPr algn="ctr" fontAlgn="b"/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Nápad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Objasněno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Objasněno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238047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vraždy - loupežné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839636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vraždy - mot. osobními vztahy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097581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Vraždy - na objednávku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217081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vraždy - ostatní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545095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úmyslné ublížení na zdraví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60,00 %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833462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Vydírání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46,32 %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986242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nebezpečné vyhrožování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71,09 %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36960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Loupež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67,86 %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939760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týrání svěřené osoby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25,93 %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456933"/>
                  </a:ext>
                </a:extLst>
              </a:tr>
              <a:tr h="28056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týrání osoby žijící ve společném obydlí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66,67 %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389400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násilí a vyhrožování proti úřední osobě na PČR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82,35 %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969773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nebezpečné pronásledování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58,33 %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242039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zbavení a omezování osobní svobody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66,67 %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663659"/>
                  </a:ext>
                </a:extLst>
              </a:tr>
              <a:tr h="243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násilí a vyhrožování úřední osobě mimo MP a PČR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83,33 %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030017"/>
                  </a:ext>
                </a:extLst>
              </a:tr>
              <a:tr h="243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násilí a vyhrožování proti úřední osobě na MP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75,00 %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197856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Násilné činy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58,52 %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350054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7275409" y="1215194"/>
            <a:ext cx="3700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Násilné trestné činy</a:t>
            </a:r>
          </a:p>
        </p:txBody>
      </p:sp>
    </p:spTree>
    <p:extLst>
      <p:ext uri="{BB962C8B-B14F-4D97-AF65-F5344CB8AC3E}">
        <p14:creationId xmlns:p14="http://schemas.microsoft.com/office/powerpoint/2010/main" val="315049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/>
              <a:t>Vývoj kriminality KŘP-L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4316697"/>
              </p:ext>
            </p:extLst>
          </p:nvPr>
        </p:nvGraphicFramePr>
        <p:xfrm>
          <a:off x="1789112" y="1527969"/>
          <a:ext cx="7797800" cy="46824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9000">
                  <a:extLst>
                    <a:ext uri="{9D8B030D-6E8A-4147-A177-3AD203B41FA5}">
                      <a16:colId xmlns:a16="http://schemas.microsoft.com/office/drawing/2014/main" val="412817507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6564604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1457366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330955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633397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829673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6199681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6085035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569298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95219796"/>
                    </a:ext>
                  </a:extLst>
                </a:gridCol>
              </a:tblGrid>
              <a:tr h="200025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Porovnání vybraných tříd obecné kriminality v letech 2024 a 2025</a:t>
                      </a:r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644460"/>
                  </a:ext>
                </a:extLst>
              </a:tr>
              <a:tr h="12287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TSK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trestné činy celkem</a:t>
                      </a:r>
                      <a:endParaRPr lang="cs-CZ" sz="12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nápad 2024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nápad 2025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objasněno 2024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objasněno 2025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objasněnost 2024 v %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objasněnost 2025 v %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rozdíl objasněnosti v %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objasněnost  ČR 2025 v %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51238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vraždy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871294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loupeže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70,76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54916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vydírání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46,03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16517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101-190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násilné činy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60,22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654373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znásilnění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52,85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50261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pohlavní zneužívání*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58,29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74667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201-297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mravnostní činy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56,97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02603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311-390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krádeže vloupáním celkem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24,82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2293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krádeže mot. voz.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45,59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48816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krádeže prosté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53,41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11536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311-590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majetkové činy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29,68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6961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609-690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ostatní kriminální činy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69,54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4504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701-790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zbývající kriminalita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74,23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34566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celková kriminalita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7 426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3 409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3 723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45,18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047747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E942-B447-41E0-957D-4ABF133B041C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4571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/>
              <a:t>Vývoj kriminality KŘP-L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0BE0-125F-44A3-808F-A3952E0CFADC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8</a:t>
            </a:fld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344796"/>
              </p:ext>
            </p:extLst>
          </p:nvPr>
        </p:nvGraphicFramePr>
        <p:xfrm>
          <a:off x="1527242" y="2024150"/>
          <a:ext cx="7280328" cy="4332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874">
                  <a:extLst>
                    <a:ext uri="{9D8B030D-6E8A-4147-A177-3AD203B41FA5}">
                      <a16:colId xmlns:a16="http://schemas.microsoft.com/office/drawing/2014/main" val="4289546497"/>
                    </a:ext>
                  </a:extLst>
                </a:gridCol>
                <a:gridCol w="5223468">
                  <a:extLst>
                    <a:ext uri="{9D8B030D-6E8A-4147-A177-3AD203B41FA5}">
                      <a16:colId xmlns:a16="http://schemas.microsoft.com/office/drawing/2014/main" val="3443711335"/>
                    </a:ext>
                  </a:extLst>
                </a:gridCol>
                <a:gridCol w="1501986">
                  <a:extLst>
                    <a:ext uri="{9D8B030D-6E8A-4147-A177-3AD203B41FA5}">
                      <a16:colId xmlns:a16="http://schemas.microsoft.com/office/drawing/2014/main" val="22919525"/>
                    </a:ext>
                  </a:extLst>
                </a:gridCol>
              </a:tblGrid>
              <a:tr h="46471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TSK</a:t>
                      </a:r>
                      <a:r>
                        <a:rPr lang="cs-CZ" sz="1400" b="1" u="none" strike="noStrike" baseline="0" dirty="0">
                          <a:solidFill>
                            <a:schemeClr val="tx2"/>
                          </a:solidFill>
                          <a:effectLst/>
                        </a:rPr>
                        <a:t> + </a:t>
                      </a:r>
                      <a:r>
                        <a:rPr lang="cs-CZ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SKUTEK</a:t>
                      </a:r>
                      <a:endParaRPr lang="cs-CZ" sz="14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195" marR="9195" marT="91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POČET</a:t>
                      </a:r>
                      <a:r>
                        <a:rPr lang="cs-CZ" sz="14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SKUTKŮ</a:t>
                      </a:r>
                      <a:endParaRPr lang="cs-CZ" sz="14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195" marR="9195" marT="91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392700"/>
                  </a:ext>
                </a:extLst>
              </a:tr>
              <a:tr h="29549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podvod (§ 209)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079297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maření výkonu úředního rozhodnutí (§ 337)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683994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krádeže vloupáním - do ostatních objektů (§ 178, 205)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848461"/>
                  </a:ext>
                </a:extLst>
              </a:tr>
              <a:tr h="3350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krádeže prosté - v obchodech (§ 205)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091651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poškození cizí věci (§ 228)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8463813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ohrožení pod vlivem návykové látky, opilství (§ 274, 360)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447604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neoprávněné opatření, padělání a pozměnění platebního prostředku (§ 234)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84255"/>
                  </a:ext>
                </a:extLst>
              </a:tr>
              <a:tr h="29740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dopravní nehody silniční nedbalostní (§ 143, 147, 148, 273, 274, 277, 360)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202209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zanedbání povinné výživy (§ 196)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55629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krádeže vloupáním - do motorových vozidel (§ 205)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130218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krádeže prosté - v jiných objektech (§ 205)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873317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porušování domovní svobody (§ 178)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591231"/>
                  </a:ext>
                </a:extLst>
              </a:tr>
              <a:tr h="3242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úmyslné ublížení na zdraví (§ 145-146a)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433615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vydírání (§ 175)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054552"/>
                  </a:ext>
                </a:extLst>
              </a:tr>
              <a:tr h="237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nebezpečné vyhrožování (§ 353)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062374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966158" y="1544128"/>
            <a:ext cx="8384876" cy="379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TOP 15 SKUTKŮ V NÁPADU TČ V ROCE 2025</a:t>
            </a:r>
          </a:p>
        </p:txBody>
      </p:sp>
    </p:spTree>
    <p:extLst>
      <p:ext uri="{BB962C8B-B14F-4D97-AF65-F5344CB8AC3E}">
        <p14:creationId xmlns:p14="http://schemas.microsoft.com/office/powerpoint/2010/main" val="2029127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800" dirty="0"/>
              <a:t>Vývoj kriminality KŘP-L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0BE0-125F-44A3-808F-A3952E0CFADC}" type="datetime4">
              <a:rPr lang="cs-CZ" smtClean="0"/>
              <a:t>3. března 2026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306565" y="1262870"/>
            <a:ext cx="8384876" cy="379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TOXI KRIMINALITA SROVNÁNÍ 2024 - 2025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226881"/>
              </p:ext>
            </p:extLst>
          </p:nvPr>
        </p:nvGraphicFramePr>
        <p:xfrm>
          <a:off x="1306565" y="1754339"/>
          <a:ext cx="8320513" cy="14967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1216">
                  <a:extLst>
                    <a:ext uri="{9D8B030D-6E8A-4147-A177-3AD203B41FA5}">
                      <a16:colId xmlns:a16="http://schemas.microsoft.com/office/drawing/2014/main" val="3840242770"/>
                    </a:ext>
                  </a:extLst>
                </a:gridCol>
                <a:gridCol w="1171216">
                  <a:extLst>
                    <a:ext uri="{9D8B030D-6E8A-4147-A177-3AD203B41FA5}">
                      <a16:colId xmlns:a16="http://schemas.microsoft.com/office/drawing/2014/main" val="1579619869"/>
                    </a:ext>
                  </a:extLst>
                </a:gridCol>
                <a:gridCol w="1171216">
                  <a:extLst>
                    <a:ext uri="{9D8B030D-6E8A-4147-A177-3AD203B41FA5}">
                      <a16:colId xmlns:a16="http://schemas.microsoft.com/office/drawing/2014/main" val="4055399257"/>
                    </a:ext>
                  </a:extLst>
                </a:gridCol>
                <a:gridCol w="1171216">
                  <a:extLst>
                    <a:ext uri="{9D8B030D-6E8A-4147-A177-3AD203B41FA5}">
                      <a16:colId xmlns:a16="http://schemas.microsoft.com/office/drawing/2014/main" val="3466409084"/>
                    </a:ext>
                  </a:extLst>
                </a:gridCol>
                <a:gridCol w="1171216">
                  <a:extLst>
                    <a:ext uri="{9D8B030D-6E8A-4147-A177-3AD203B41FA5}">
                      <a16:colId xmlns:a16="http://schemas.microsoft.com/office/drawing/2014/main" val="3166688822"/>
                    </a:ext>
                  </a:extLst>
                </a:gridCol>
                <a:gridCol w="1171216">
                  <a:extLst>
                    <a:ext uri="{9D8B030D-6E8A-4147-A177-3AD203B41FA5}">
                      <a16:colId xmlns:a16="http://schemas.microsoft.com/office/drawing/2014/main" val="3649499559"/>
                    </a:ext>
                  </a:extLst>
                </a:gridCol>
                <a:gridCol w="1293217">
                  <a:extLst>
                    <a:ext uri="{9D8B030D-6E8A-4147-A177-3AD203B41FA5}">
                      <a16:colId xmlns:a16="http://schemas.microsoft.com/office/drawing/2014/main" val="1811071165"/>
                    </a:ext>
                  </a:extLst>
                </a:gridCol>
              </a:tblGrid>
              <a:tr h="67520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 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Celkem </a:t>
                      </a:r>
                      <a:r>
                        <a:rPr lang="cs-CZ" sz="1400" u="none" strike="noStrike" dirty="0" err="1">
                          <a:effectLst/>
                        </a:rPr>
                        <a:t>toxi</a:t>
                      </a:r>
                      <a:endParaRPr lang="cs-CZ" sz="1400" u="none" strike="noStrike" dirty="0">
                        <a:effectLst/>
                      </a:endParaRPr>
                    </a:p>
                    <a:p>
                      <a:pPr algn="ctr" fontAlgn="b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výroba OPL §283, 286a)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šíření OPL</a:t>
                      </a:r>
                      <a:br>
                        <a:rPr lang="cs-CZ" sz="1400" u="none" strike="noStrike" dirty="0">
                          <a:effectLst/>
                        </a:rPr>
                      </a:br>
                      <a:r>
                        <a:rPr lang="cs-CZ" sz="1400" u="none" strike="noStrike" dirty="0">
                          <a:effectLst/>
                        </a:rPr>
                        <a:t> § 287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přechovávání OPL </a:t>
                      </a:r>
                      <a:br>
                        <a:rPr lang="cs-CZ" sz="1400" u="none" strike="noStrike" dirty="0">
                          <a:effectLst/>
                        </a:rPr>
                      </a:br>
                      <a:r>
                        <a:rPr lang="cs-CZ" sz="1400" u="none" strike="noStrike" dirty="0">
                          <a:effectLst/>
                        </a:rPr>
                        <a:t>§ 284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výroba OPL §286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pěstování konopí</a:t>
                      </a:r>
                    </a:p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 § 285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18972283"/>
                  </a:ext>
                </a:extLst>
              </a:tr>
              <a:tr h="3376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 dirty="0">
                          <a:effectLst/>
                        </a:rPr>
                        <a:t>2024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153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87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52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2894671"/>
                  </a:ext>
                </a:extLst>
              </a:tr>
              <a:tr h="236321"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 dirty="0">
                          <a:effectLst/>
                        </a:rPr>
                        <a:t>2025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6333703"/>
                  </a:ext>
                </a:extLst>
              </a:tr>
              <a:tr h="247575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Rozdíl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- 1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- 2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9517063"/>
                  </a:ext>
                </a:extLst>
              </a:tr>
            </a:tbl>
          </a:graphicData>
        </a:graphic>
      </p:graphicFrame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43367"/>
              </p:ext>
            </p:extLst>
          </p:nvPr>
        </p:nvGraphicFramePr>
        <p:xfrm>
          <a:off x="3306807" y="3362946"/>
          <a:ext cx="4761781" cy="3016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35098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Policie 1.2">
      <a:dk1>
        <a:srgbClr val="004C81"/>
      </a:dk1>
      <a:lt1>
        <a:sysClr val="window" lastClr="FFFFFF"/>
      </a:lt1>
      <a:dk2>
        <a:srgbClr val="004C81"/>
      </a:dk2>
      <a:lt2>
        <a:srgbClr val="FFFFFF"/>
      </a:lt2>
      <a:accent1>
        <a:srgbClr val="5B9BD5"/>
      </a:accent1>
      <a:accent2>
        <a:srgbClr val="FFC000"/>
      </a:accent2>
      <a:accent3>
        <a:srgbClr val="0066FF"/>
      </a:accent3>
      <a:accent4>
        <a:srgbClr val="FFCC00"/>
      </a:accent4>
      <a:accent5>
        <a:srgbClr val="0099FF"/>
      </a:accent5>
      <a:accent6>
        <a:srgbClr val="FF006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2024 základní" id="{8F0BA6AE-AB63-4991-AA02-01FA8B6F672E}" vid="{CCC0C8D0-EC2B-49AD-B15C-7A3A4DA3D53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37ae74-c67b-402d-8dff-1561fad6b255">
      <Terms xmlns="http://schemas.microsoft.com/office/infopath/2007/PartnerControls"/>
    </lcf76f155ced4ddcb4097134ff3c332f>
    <TaxCatchAll xmlns="90f331db-de00-461b-8787-d5a8799f9d77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BDD6B3134B1B42817E9E7E6EF4D905" ma:contentTypeVersion="13" ma:contentTypeDescription="Vytvoří nový dokument" ma:contentTypeScope="" ma:versionID="3b9db9898d8f11b62eb1c50396078d8f">
  <xsd:schema xmlns:xsd="http://www.w3.org/2001/XMLSchema" xmlns:xs="http://www.w3.org/2001/XMLSchema" xmlns:p="http://schemas.microsoft.com/office/2006/metadata/properties" xmlns:ns2="4a37ae74-c67b-402d-8dff-1561fad6b255" xmlns:ns3="90f331db-de00-461b-8787-d5a8799f9d77" targetNamespace="http://schemas.microsoft.com/office/2006/metadata/properties" ma:root="true" ma:fieldsID="ae2b1ad4a16198de931a8ecd6854d8c4" ns2:_="" ns3:_="">
    <xsd:import namespace="4a37ae74-c67b-402d-8dff-1561fad6b255"/>
    <xsd:import namespace="90f331db-de00-461b-8787-d5a8799f9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7ae74-c67b-402d-8dff-1561fad6b2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e9018cbd-37dd-40f4-a318-09cee3e1da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31db-de00-461b-8787-d5a8799f9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01be4db-46cd-43d2-b06f-975f9844b5e3}" ma:internalName="TaxCatchAll" ma:showField="CatchAllData" ma:web="90f331db-de00-461b-8787-d5a8799f9d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3B833A-C2F7-4D7C-90B5-44024578FE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E949DD-A0B1-44AD-B421-B9C852C63E44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0f331db-de00-461b-8787-d5a8799f9d77"/>
    <ds:schemaRef ds:uri="4a37ae74-c67b-402d-8dff-1561fad6b255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4897B27-4773-4718-BD4C-590E7D35D0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37ae74-c67b-402d-8dff-1561fad6b255"/>
    <ds:schemaRef ds:uri="90f331db-de00-461b-8787-d5a8799f9d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2024 základní</Template>
  <TotalTime>3397</TotalTime>
  <Words>3178</Words>
  <Application>Microsoft Office PowerPoint</Application>
  <PresentationFormat>Širokoúhlá obrazovka</PresentationFormat>
  <Paragraphs>1836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Arial CE</vt:lpstr>
      <vt:lpstr>Calibri</vt:lpstr>
      <vt:lpstr>Lato</vt:lpstr>
      <vt:lpstr>Verdana</vt:lpstr>
      <vt:lpstr>Motiv Office</vt:lpstr>
      <vt:lpstr>Krajské ředitelství policie Libereckého kraje   BILANČNÍ ZPRÁVA ZA ROK 2025</vt:lpstr>
      <vt:lpstr>Vývoj kriminality v roce 2025</vt:lpstr>
      <vt:lpstr>Vývoj kriminality KŘP-L</vt:lpstr>
      <vt:lpstr>Vývoj kriminality KŘP-L</vt:lpstr>
      <vt:lpstr>Vývoj kriminality KŘP-L</vt:lpstr>
      <vt:lpstr>Vývoj kriminality KŘP-L</vt:lpstr>
      <vt:lpstr>Vývoj kriminality KŘP-L</vt:lpstr>
      <vt:lpstr>Vývoj kriminality KŘP-L</vt:lpstr>
      <vt:lpstr>Vývoj kriminality KŘP-L</vt:lpstr>
      <vt:lpstr>Vývoj kriminality KŘP-L</vt:lpstr>
      <vt:lpstr>Vývoj kriminality KŘP-L</vt:lpstr>
      <vt:lpstr>Prezentace aplikace PowerPoint</vt:lpstr>
      <vt:lpstr>Vývoj kriminality KŘP-L</vt:lpstr>
      <vt:lpstr>Nehodovost v LK v roce 2025 s porovnáním za rok 2024</vt:lpstr>
      <vt:lpstr>Prezentace aplikace PowerPoint</vt:lpstr>
      <vt:lpstr>Vývoj v personální oblasti</vt:lpstr>
      <vt:lpstr>Vývoj v personální oblasti od roku 2021</vt:lpstr>
      <vt:lpstr>Prezentace aplikace PowerPoint</vt:lpstr>
    </vt:vector>
  </TitlesOfParts>
  <Company>Policie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Krajské ředitelství policie Libereckého kraje   BILANČNÍ ZPRÁVA ZA ROK 2024</dc:title>
  <dc:creator>PŮČEK Pavel</dc:creator>
  <cp:lastModifiedBy>ROBOVSKÝ Vojtěch</cp:lastModifiedBy>
  <cp:revision>113</cp:revision>
  <cp:lastPrinted>2025-02-04T06:11:20Z</cp:lastPrinted>
  <dcterms:created xsi:type="dcterms:W3CDTF">2025-02-06T06:29:03Z</dcterms:created>
  <dcterms:modified xsi:type="dcterms:W3CDTF">2026-03-03T15:29:10Z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0x010100C6BDD6B3134B1B42817E9E7E6EF4D905</vt:lpwstr>
  </property>
</Properties>
</file>